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7" r:id="rId5"/>
    <p:sldId id="330" r:id="rId6"/>
    <p:sldId id="268" r:id="rId7"/>
    <p:sldId id="300" r:id="rId8"/>
    <p:sldId id="263" r:id="rId9"/>
    <p:sldId id="332" r:id="rId10"/>
    <p:sldId id="362" r:id="rId11"/>
    <p:sldId id="364" r:id="rId12"/>
    <p:sldId id="363" r:id="rId13"/>
    <p:sldId id="356" r:id="rId14"/>
    <p:sldId id="366" r:id="rId15"/>
    <p:sldId id="335" r:id="rId16"/>
    <p:sldId id="372" r:id="rId17"/>
    <p:sldId id="325" r:id="rId18"/>
    <p:sldId id="368" r:id="rId19"/>
    <p:sldId id="367" r:id="rId20"/>
    <p:sldId id="334" r:id="rId21"/>
    <p:sldId id="369" r:id="rId22"/>
    <p:sldId id="370" r:id="rId23"/>
    <p:sldId id="371" r:id="rId24"/>
    <p:sldId id="373" r:id="rId25"/>
    <p:sldId id="374"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3F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34638-5D5D-4613-BC7C-CF7BB88DF0B6}" v="28" dt="2025-04-22T10:35:52.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56659" autoAdjust="0"/>
  </p:normalViewPr>
  <p:slideViewPr>
    <p:cSldViewPr snapToGrid="0">
      <p:cViewPr varScale="1">
        <p:scale>
          <a:sx n="100" d="100"/>
          <a:sy n="100" d="100"/>
        </p:scale>
        <p:origin x="1040" y="464"/>
      </p:cViewPr>
      <p:guideLst/>
    </p:cSldViewPr>
  </p:slideViewPr>
  <p:notesTextViewPr>
    <p:cViewPr>
      <p:scale>
        <a:sx n="1" d="1"/>
        <a:sy n="1" d="1"/>
      </p:scale>
      <p:origin x="0" y="0"/>
    </p:cViewPr>
  </p:notesTextViewPr>
  <p:notesViewPr>
    <p:cSldViewPr snapToGrid="0">
      <p:cViewPr varScale="1">
        <p:scale>
          <a:sx n="69" d="100"/>
          <a:sy n="69" d="100"/>
        </p:scale>
        <p:origin x="2568" y="2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5B32AA-8072-4996-BEDE-0BB107D68597}"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B11D1528-15F8-4BBA-9FED-4C6AD1EBEFB2}">
      <dgm:prSet phldrT="[Text]"/>
      <dgm:spPr/>
      <dgm:t>
        <a:bodyPr/>
        <a:lstStyle/>
        <a:p>
          <a:r>
            <a:rPr lang="en-GB" dirty="0"/>
            <a:t>Minimum standard</a:t>
          </a:r>
        </a:p>
      </dgm:t>
    </dgm:pt>
    <dgm:pt modelId="{2889396F-1B24-4796-B5D9-F622EEA9027F}" type="parTrans" cxnId="{5C952516-C231-4738-A1B0-E926D1C90C5E}">
      <dgm:prSet/>
      <dgm:spPr/>
      <dgm:t>
        <a:bodyPr/>
        <a:lstStyle/>
        <a:p>
          <a:endParaRPr lang="en-GB"/>
        </a:p>
      </dgm:t>
    </dgm:pt>
    <dgm:pt modelId="{A024C023-D4CF-42E4-ADE5-530348122A7F}" type="sibTrans" cxnId="{5C952516-C231-4738-A1B0-E926D1C90C5E}">
      <dgm:prSet/>
      <dgm:spPr/>
      <dgm:t>
        <a:bodyPr/>
        <a:lstStyle/>
        <a:p>
          <a:endParaRPr lang="en-GB"/>
        </a:p>
      </dgm:t>
    </dgm:pt>
    <dgm:pt modelId="{DC011065-D2B5-4BDC-B9EF-BD3B82B19BBA}">
      <dgm:prSet phldrT="[Text]"/>
      <dgm:spPr/>
      <dgm:t>
        <a:bodyPr/>
        <a:lstStyle/>
        <a:p>
          <a:r>
            <a:rPr lang="en-GB" dirty="0"/>
            <a:t>Not a specification</a:t>
          </a:r>
        </a:p>
      </dgm:t>
    </dgm:pt>
    <dgm:pt modelId="{2AE44578-D3B7-4F3A-8406-B4443C717A7C}" type="parTrans" cxnId="{0FD7A0A5-E239-4926-A0F7-EC3B3AE65ED2}">
      <dgm:prSet/>
      <dgm:spPr/>
      <dgm:t>
        <a:bodyPr/>
        <a:lstStyle/>
        <a:p>
          <a:endParaRPr lang="en-GB"/>
        </a:p>
      </dgm:t>
    </dgm:pt>
    <dgm:pt modelId="{A04A8B33-3F57-41FB-821E-E94E88D286F6}" type="sibTrans" cxnId="{0FD7A0A5-E239-4926-A0F7-EC3B3AE65ED2}">
      <dgm:prSet/>
      <dgm:spPr/>
      <dgm:t>
        <a:bodyPr/>
        <a:lstStyle/>
        <a:p>
          <a:endParaRPr lang="en-GB"/>
        </a:p>
      </dgm:t>
    </dgm:pt>
    <dgm:pt modelId="{EFD35A9E-8944-46D0-90A3-900CE39FB818}">
      <dgm:prSet phldrT="[Text]"/>
      <dgm:spPr/>
      <dgm:t>
        <a:bodyPr/>
        <a:lstStyle/>
        <a:p>
          <a:r>
            <a:rPr lang="en-GB" dirty="0"/>
            <a:t>Includes checklist</a:t>
          </a:r>
        </a:p>
      </dgm:t>
    </dgm:pt>
    <dgm:pt modelId="{9C2A736A-910A-4B1D-B8FC-AC5709C7BD9B}" type="parTrans" cxnId="{4D897F49-7BDE-4855-8E4C-212130255C98}">
      <dgm:prSet/>
      <dgm:spPr/>
      <dgm:t>
        <a:bodyPr/>
        <a:lstStyle/>
        <a:p>
          <a:endParaRPr lang="en-GB"/>
        </a:p>
      </dgm:t>
    </dgm:pt>
    <dgm:pt modelId="{2F88CECB-E7E9-4FC8-B139-B6F6354E81BC}" type="sibTrans" cxnId="{4D897F49-7BDE-4855-8E4C-212130255C98}">
      <dgm:prSet/>
      <dgm:spPr/>
      <dgm:t>
        <a:bodyPr/>
        <a:lstStyle/>
        <a:p>
          <a:endParaRPr lang="en-GB"/>
        </a:p>
      </dgm:t>
    </dgm:pt>
    <dgm:pt modelId="{A11EC2B4-E2E5-4F9A-9D8C-4502334B8B06}">
      <dgm:prSet phldrT="[Text]"/>
      <dgm:spPr/>
      <dgm:t>
        <a:bodyPr/>
        <a:lstStyle/>
        <a:p>
          <a:r>
            <a:rPr lang="en-GB" dirty="0"/>
            <a:t>Promotes quality</a:t>
          </a:r>
        </a:p>
      </dgm:t>
    </dgm:pt>
    <dgm:pt modelId="{833E3FE3-65F3-4C35-8410-5BB8859F938B}" type="parTrans" cxnId="{6D76AE3C-29D6-4C24-A7AA-F6D2C82F67C3}">
      <dgm:prSet/>
      <dgm:spPr/>
      <dgm:t>
        <a:bodyPr/>
        <a:lstStyle/>
        <a:p>
          <a:endParaRPr lang="en-GB"/>
        </a:p>
      </dgm:t>
    </dgm:pt>
    <dgm:pt modelId="{0E7C7A1A-B8E1-4F64-8A8F-3CF6B7CA6E5B}" type="sibTrans" cxnId="{6D76AE3C-29D6-4C24-A7AA-F6D2C82F67C3}">
      <dgm:prSet/>
      <dgm:spPr/>
      <dgm:t>
        <a:bodyPr/>
        <a:lstStyle/>
        <a:p>
          <a:endParaRPr lang="en-GB"/>
        </a:p>
      </dgm:t>
    </dgm:pt>
    <dgm:pt modelId="{9EF88DE6-629A-4FCD-A440-670F285FE869}">
      <dgm:prSet phldrT="[Text]"/>
      <dgm:spPr/>
      <dgm:t>
        <a:bodyPr/>
        <a:lstStyle/>
        <a:p>
          <a:r>
            <a:rPr lang="en-GB" dirty="0"/>
            <a:t>Advises best practice</a:t>
          </a:r>
        </a:p>
      </dgm:t>
    </dgm:pt>
    <dgm:pt modelId="{185B02BB-8D7C-4E8B-B114-6868EC3ABDDF}" type="parTrans" cxnId="{C52D0436-AC69-4BDC-A6D9-BCE005738EA4}">
      <dgm:prSet/>
      <dgm:spPr/>
      <dgm:t>
        <a:bodyPr/>
        <a:lstStyle/>
        <a:p>
          <a:endParaRPr lang="en-GB"/>
        </a:p>
      </dgm:t>
    </dgm:pt>
    <dgm:pt modelId="{ED325694-32ED-48F1-A64A-75293B8A2CF8}" type="sibTrans" cxnId="{C52D0436-AC69-4BDC-A6D9-BCE005738EA4}">
      <dgm:prSet/>
      <dgm:spPr/>
      <dgm:t>
        <a:bodyPr/>
        <a:lstStyle/>
        <a:p>
          <a:endParaRPr lang="en-GB"/>
        </a:p>
      </dgm:t>
    </dgm:pt>
    <dgm:pt modelId="{EFD165BF-2A59-4C05-9E51-3014F9E78D31}" type="pres">
      <dgm:prSet presAssocID="{505B32AA-8072-4996-BEDE-0BB107D68597}" presName="cycle" presStyleCnt="0">
        <dgm:presLayoutVars>
          <dgm:dir/>
          <dgm:resizeHandles val="exact"/>
        </dgm:presLayoutVars>
      </dgm:prSet>
      <dgm:spPr/>
    </dgm:pt>
    <dgm:pt modelId="{C20F66E1-0223-4F5A-B8D1-05BDC2600F0B}" type="pres">
      <dgm:prSet presAssocID="{B11D1528-15F8-4BBA-9FED-4C6AD1EBEFB2}" presName="node" presStyleLbl="node1" presStyleIdx="0" presStyleCnt="5">
        <dgm:presLayoutVars>
          <dgm:bulletEnabled val="1"/>
        </dgm:presLayoutVars>
      </dgm:prSet>
      <dgm:spPr/>
    </dgm:pt>
    <dgm:pt modelId="{994D2BA6-3F5E-47E5-A7AF-B90E1EADA1D4}" type="pres">
      <dgm:prSet presAssocID="{B11D1528-15F8-4BBA-9FED-4C6AD1EBEFB2}" presName="spNode" presStyleCnt="0"/>
      <dgm:spPr/>
    </dgm:pt>
    <dgm:pt modelId="{0FC7FB93-5012-4612-B43F-82DBFCA2039F}" type="pres">
      <dgm:prSet presAssocID="{A024C023-D4CF-42E4-ADE5-530348122A7F}" presName="sibTrans" presStyleLbl="sibTrans1D1" presStyleIdx="0" presStyleCnt="5"/>
      <dgm:spPr/>
    </dgm:pt>
    <dgm:pt modelId="{752FC950-50CA-46F3-8B29-CE32814EDFF0}" type="pres">
      <dgm:prSet presAssocID="{DC011065-D2B5-4BDC-B9EF-BD3B82B19BBA}" presName="node" presStyleLbl="node1" presStyleIdx="1" presStyleCnt="5">
        <dgm:presLayoutVars>
          <dgm:bulletEnabled val="1"/>
        </dgm:presLayoutVars>
      </dgm:prSet>
      <dgm:spPr/>
    </dgm:pt>
    <dgm:pt modelId="{E5D5D7B4-A590-4C29-99DB-205AEC96D5EC}" type="pres">
      <dgm:prSet presAssocID="{DC011065-D2B5-4BDC-B9EF-BD3B82B19BBA}" presName="spNode" presStyleCnt="0"/>
      <dgm:spPr/>
    </dgm:pt>
    <dgm:pt modelId="{70C3DD2A-3C10-4F23-B929-7830C0938197}" type="pres">
      <dgm:prSet presAssocID="{A04A8B33-3F57-41FB-821E-E94E88D286F6}" presName="sibTrans" presStyleLbl="sibTrans1D1" presStyleIdx="1" presStyleCnt="5"/>
      <dgm:spPr/>
    </dgm:pt>
    <dgm:pt modelId="{ED61EBA9-43E9-4082-9A09-E9D65114750B}" type="pres">
      <dgm:prSet presAssocID="{EFD35A9E-8944-46D0-90A3-900CE39FB818}" presName="node" presStyleLbl="node1" presStyleIdx="2" presStyleCnt="5">
        <dgm:presLayoutVars>
          <dgm:bulletEnabled val="1"/>
        </dgm:presLayoutVars>
      </dgm:prSet>
      <dgm:spPr/>
    </dgm:pt>
    <dgm:pt modelId="{5484F0C5-F8D6-467B-ADF6-DC94F96F4D33}" type="pres">
      <dgm:prSet presAssocID="{EFD35A9E-8944-46D0-90A3-900CE39FB818}" presName="spNode" presStyleCnt="0"/>
      <dgm:spPr/>
    </dgm:pt>
    <dgm:pt modelId="{1426DC3F-F20D-4D35-9203-B2290D1641B6}" type="pres">
      <dgm:prSet presAssocID="{2F88CECB-E7E9-4FC8-B139-B6F6354E81BC}" presName="sibTrans" presStyleLbl="sibTrans1D1" presStyleIdx="2" presStyleCnt="5"/>
      <dgm:spPr/>
    </dgm:pt>
    <dgm:pt modelId="{ADC50FFB-C355-4586-B19A-10989DBC5754}" type="pres">
      <dgm:prSet presAssocID="{A11EC2B4-E2E5-4F9A-9D8C-4502334B8B06}" presName="node" presStyleLbl="node1" presStyleIdx="3" presStyleCnt="5">
        <dgm:presLayoutVars>
          <dgm:bulletEnabled val="1"/>
        </dgm:presLayoutVars>
      </dgm:prSet>
      <dgm:spPr/>
    </dgm:pt>
    <dgm:pt modelId="{72E5C977-125D-4E90-87E6-D6C58904493D}" type="pres">
      <dgm:prSet presAssocID="{A11EC2B4-E2E5-4F9A-9D8C-4502334B8B06}" presName="spNode" presStyleCnt="0"/>
      <dgm:spPr/>
    </dgm:pt>
    <dgm:pt modelId="{65FF4B08-3740-45E1-9272-D0F0D00848A0}" type="pres">
      <dgm:prSet presAssocID="{0E7C7A1A-B8E1-4F64-8A8F-3CF6B7CA6E5B}" presName="sibTrans" presStyleLbl="sibTrans1D1" presStyleIdx="3" presStyleCnt="5"/>
      <dgm:spPr/>
    </dgm:pt>
    <dgm:pt modelId="{593C0E38-2FBB-4932-B86E-0AB1F5EAAC0B}" type="pres">
      <dgm:prSet presAssocID="{9EF88DE6-629A-4FCD-A440-670F285FE869}" presName="node" presStyleLbl="node1" presStyleIdx="4" presStyleCnt="5">
        <dgm:presLayoutVars>
          <dgm:bulletEnabled val="1"/>
        </dgm:presLayoutVars>
      </dgm:prSet>
      <dgm:spPr/>
    </dgm:pt>
    <dgm:pt modelId="{EFF84A02-6553-43A4-8C48-2B2A86CA831C}" type="pres">
      <dgm:prSet presAssocID="{9EF88DE6-629A-4FCD-A440-670F285FE869}" presName="spNode" presStyleCnt="0"/>
      <dgm:spPr/>
    </dgm:pt>
    <dgm:pt modelId="{492A9881-8352-4456-802B-241BF6BD5E4E}" type="pres">
      <dgm:prSet presAssocID="{ED325694-32ED-48F1-A64A-75293B8A2CF8}" presName="sibTrans" presStyleLbl="sibTrans1D1" presStyleIdx="4" presStyleCnt="5"/>
      <dgm:spPr/>
    </dgm:pt>
  </dgm:ptLst>
  <dgm:cxnLst>
    <dgm:cxn modelId="{5C9B8E07-6754-48F1-ABFE-974372574F73}" type="presOf" srcId="{A024C023-D4CF-42E4-ADE5-530348122A7F}" destId="{0FC7FB93-5012-4612-B43F-82DBFCA2039F}" srcOrd="0" destOrd="0" presId="urn:microsoft.com/office/officeart/2005/8/layout/cycle6"/>
    <dgm:cxn modelId="{5C952516-C231-4738-A1B0-E926D1C90C5E}" srcId="{505B32AA-8072-4996-BEDE-0BB107D68597}" destId="{B11D1528-15F8-4BBA-9FED-4C6AD1EBEFB2}" srcOrd="0" destOrd="0" parTransId="{2889396F-1B24-4796-B5D9-F622EEA9027F}" sibTransId="{A024C023-D4CF-42E4-ADE5-530348122A7F}"/>
    <dgm:cxn modelId="{1873101A-0E3F-454B-BBE6-B8C2225EA00F}" type="presOf" srcId="{EFD35A9E-8944-46D0-90A3-900CE39FB818}" destId="{ED61EBA9-43E9-4082-9A09-E9D65114750B}" srcOrd="0" destOrd="0" presId="urn:microsoft.com/office/officeart/2005/8/layout/cycle6"/>
    <dgm:cxn modelId="{239FA92D-DB9A-44FB-BB85-130915A1849C}" type="presOf" srcId="{505B32AA-8072-4996-BEDE-0BB107D68597}" destId="{EFD165BF-2A59-4C05-9E51-3014F9E78D31}" srcOrd="0" destOrd="0" presId="urn:microsoft.com/office/officeart/2005/8/layout/cycle6"/>
    <dgm:cxn modelId="{2F026032-283D-402E-A2CF-AF94440006B8}" type="presOf" srcId="{0E7C7A1A-B8E1-4F64-8A8F-3CF6B7CA6E5B}" destId="{65FF4B08-3740-45E1-9272-D0F0D00848A0}" srcOrd="0" destOrd="0" presId="urn:microsoft.com/office/officeart/2005/8/layout/cycle6"/>
    <dgm:cxn modelId="{C52D0436-AC69-4BDC-A6D9-BCE005738EA4}" srcId="{505B32AA-8072-4996-BEDE-0BB107D68597}" destId="{9EF88DE6-629A-4FCD-A440-670F285FE869}" srcOrd="4" destOrd="0" parTransId="{185B02BB-8D7C-4E8B-B114-6868EC3ABDDF}" sibTransId="{ED325694-32ED-48F1-A64A-75293B8A2CF8}"/>
    <dgm:cxn modelId="{D3196538-25A0-44A1-A2D3-5F1FBCDF63B7}" type="presOf" srcId="{ED325694-32ED-48F1-A64A-75293B8A2CF8}" destId="{492A9881-8352-4456-802B-241BF6BD5E4E}" srcOrd="0" destOrd="0" presId="urn:microsoft.com/office/officeart/2005/8/layout/cycle6"/>
    <dgm:cxn modelId="{6D76AE3C-29D6-4C24-A7AA-F6D2C82F67C3}" srcId="{505B32AA-8072-4996-BEDE-0BB107D68597}" destId="{A11EC2B4-E2E5-4F9A-9D8C-4502334B8B06}" srcOrd="3" destOrd="0" parTransId="{833E3FE3-65F3-4C35-8410-5BB8859F938B}" sibTransId="{0E7C7A1A-B8E1-4F64-8A8F-3CF6B7CA6E5B}"/>
    <dgm:cxn modelId="{4D897F49-7BDE-4855-8E4C-212130255C98}" srcId="{505B32AA-8072-4996-BEDE-0BB107D68597}" destId="{EFD35A9E-8944-46D0-90A3-900CE39FB818}" srcOrd="2" destOrd="0" parTransId="{9C2A736A-910A-4B1D-B8FC-AC5709C7BD9B}" sibTransId="{2F88CECB-E7E9-4FC8-B139-B6F6354E81BC}"/>
    <dgm:cxn modelId="{FF485D4B-5011-4A34-8603-DD746A2E7CE1}" type="presOf" srcId="{DC011065-D2B5-4BDC-B9EF-BD3B82B19BBA}" destId="{752FC950-50CA-46F3-8B29-CE32814EDFF0}" srcOrd="0" destOrd="0" presId="urn:microsoft.com/office/officeart/2005/8/layout/cycle6"/>
    <dgm:cxn modelId="{0FD7A0A5-E239-4926-A0F7-EC3B3AE65ED2}" srcId="{505B32AA-8072-4996-BEDE-0BB107D68597}" destId="{DC011065-D2B5-4BDC-B9EF-BD3B82B19BBA}" srcOrd="1" destOrd="0" parTransId="{2AE44578-D3B7-4F3A-8406-B4443C717A7C}" sibTransId="{A04A8B33-3F57-41FB-821E-E94E88D286F6}"/>
    <dgm:cxn modelId="{9E8B1BD6-EA74-4DDD-91AF-B2C02566FD62}" type="presOf" srcId="{B11D1528-15F8-4BBA-9FED-4C6AD1EBEFB2}" destId="{C20F66E1-0223-4F5A-B8D1-05BDC2600F0B}" srcOrd="0" destOrd="0" presId="urn:microsoft.com/office/officeart/2005/8/layout/cycle6"/>
    <dgm:cxn modelId="{9FA998E1-8CB7-465B-8FDC-7086BE9882A0}" type="presOf" srcId="{2F88CECB-E7E9-4FC8-B139-B6F6354E81BC}" destId="{1426DC3F-F20D-4D35-9203-B2290D1641B6}" srcOrd="0" destOrd="0" presId="urn:microsoft.com/office/officeart/2005/8/layout/cycle6"/>
    <dgm:cxn modelId="{158B09EB-3550-4095-8742-0F2571BC9D97}" type="presOf" srcId="{A04A8B33-3F57-41FB-821E-E94E88D286F6}" destId="{70C3DD2A-3C10-4F23-B929-7830C0938197}" srcOrd="0" destOrd="0" presId="urn:microsoft.com/office/officeart/2005/8/layout/cycle6"/>
    <dgm:cxn modelId="{388388EF-641A-4339-AF2E-BC574E8C32D3}" type="presOf" srcId="{A11EC2B4-E2E5-4F9A-9D8C-4502334B8B06}" destId="{ADC50FFB-C355-4586-B19A-10989DBC5754}" srcOrd="0" destOrd="0" presId="urn:microsoft.com/office/officeart/2005/8/layout/cycle6"/>
    <dgm:cxn modelId="{296B3BFB-65D3-47BD-BF9F-95545BFD974C}" type="presOf" srcId="{9EF88DE6-629A-4FCD-A440-670F285FE869}" destId="{593C0E38-2FBB-4932-B86E-0AB1F5EAAC0B}" srcOrd="0" destOrd="0" presId="urn:microsoft.com/office/officeart/2005/8/layout/cycle6"/>
    <dgm:cxn modelId="{4A535B5D-8512-4C19-82F0-8C993AA4DC39}" type="presParOf" srcId="{EFD165BF-2A59-4C05-9E51-3014F9E78D31}" destId="{C20F66E1-0223-4F5A-B8D1-05BDC2600F0B}" srcOrd="0" destOrd="0" presId="urn:microsoft.com/office/officeart/2005/8/layout/cycle6"/>
    <dgm:cxn modelId="{22CEF910-83C7-463C-BCDE-BDAF7CF1C1B7}" type="presParOf" srcId="{EFD165BF-2A59-4C05-9E51-3014F9E78D31}" destId="{994D2BA6-3F5E-47E5-A7AF-B90E1EADA1D4}" srcOrd="1" destOrd="0" presId="urn:microsoft.com/office/officeart/2005/8/layout/cycle6"/>
    <dgm:cxn modelId="{46B5A97F-145F-48FB-B90A-72C130485BD9}" type="presParOf" srcId="{EFD165BF-2A59-4C05-9E51-3014F9E78D31}" destId="{0FC7FB93-5012-4612-B43F-82DBFCA2039F}" srcOrd="2" destOrd="0" presId="urn:microsoft.com/office/officeart/2005/8/layout/cycle6"/>
    <dgm:cxn modelId="{2F5C213B-CB0E-4A61-9F64-8F5254193323}" type="presParOf" srcId="{EFD165BF-2A59-4C05-9E51-3014F9E78D31}" destId="{752FC950-50CA-46F3-8B29-CE32814EDFF0}" srcOrd="3" destOrd="0" presId="urn:microsoft.com/office/officeart/2005/8/layout/cycle6"/>
    <dgm:cxn modelId="{8D627547-E1E3-4ADF-B011-84E29E7A5CF6}" type="presParOf" srcId="{EFD165BF-2A59-4C05-9E51-3014F9E78D31}" destId="{E5D5D7B4-A590-4C29-99DB-205AEC96D5EC}" srcOrd="4" destOrd="0" presId="urn:microsoft.com/office/officeart/2005/8/layout/cycle6"/>
    <dgm:cxn modelId="{9D05C4CB-8B95-4D9F-84F3-5BD78091431A}" type="presParOf" srcId="{EFD165BF-2A59-4C05-9E51-3014F9E78D31}" destId="{70C3DD2A-3C10-4F23-B929-7830C0938197}" srcOrd="5" destOrd="0" presId="urn:microsoft.com/office/officeart/2005/8/layout/cycle6"/>
    <dgm:cxn modelId="{69441FDB-244C-4967-A8F6-78AD86A047D9}" type="presParOf" srcId="{EFD165BF-2A59-4C05-9E51-3014F9E78D31}" destId="{ED61EBA9-43E9-4082-9A09-E9D65114750B}" srcOrd="6" destOrd="0" presId="urn:microsoft.com/office/officeart/2005/8/layout/cycle6"/>
    <dgm:cxn modelId="{CA9D732E-794F-4CE2-A3CB-A005F547FA2D}" type="presParOf" srcId="{EFD165BF-2A59-4C05-9E51-3014F9E78D31}" destId="{5484F0C5-F8D6-467B-ADF6-DC94F96F4D33}" srcOrd="7" destOrd="0" presId="urn:microsoft.com/office/officeart/2005/8/layout/cycle6"/>
    <dgm:cxn modelId="{D1A0514F-1C63-4629-87A6-00DD11D5F04A}" type="presParOf" srcId="{EFD165BF-2A59-4C05-9E51-3014F9E78D31}" destId="{1426DC3F-F20D-4D35-9203-B2290D1641B6}" srcOrd="8" destOrd="0" presId="urn:microsoft.com/office/officeart/2005/8/layout/cycle6"/>
    <dgm:cxn modelId="{F4814952-538C-452F-B586-6506DB8CFEE1}" type="presParOf" srcId="{EFD165BF-2A59-4C05-9E51-3014F9E78D31}" destId="{ADC50FFB-C355-4586-B19A-10989DBC5754}" srcOrd="9" destOrd="0" presId="urn:microsoft.com/office/officeart/2005/8/layout/cycle6"/>
    <dgm:cxn modelId="{E092304D-AD60-4375-A292-527742D1BCE2}" type="presParOf" srcId="{EFD165BF-2A59-4C05-9E51-3014F9E78D31}" destId="{72E5C977-125D-4E90-87E6-D6C58904493D}" srcOrd="10" destOrd="0" presId="urn:microsoft.com/office/officeart/2005/8/layout/cycle6"/>
    <dgm:cxn modelId="{8AC7BC5C-0653-4E46-94A8-49C73ACE2DB7}" type="presParOf" srcId="{EFD165BF-2A59-4C05-9E51-3014F9E78D31}" destId="{65FF4B08-3740-45E1-9272-D0F0D00848A0}" srcOrd="11" destOrd="0" presId="urn:microsoft.com/office/officeart/2005/8/layout/cycle6"/>
    <dgm:cxn modelId="{23F00BD0-5450-422E-A92F-5EB2210407BC}" type="presParOf" srcId="{EFD165BF-2A59-4C05-9E51-3014F9E78D31}" destId="{593C0E38-2FBB-4932-B86E-0AB1F5EAAC0B}" srcOrd="12" destOrd="0" presId="urn:microsoft.com/office/officeart/2005/8/layout/cycle6"/>
    <dgm:cxn modelId="{F3C43A20-8365-4A8E-89A6-4B353B842982}" type="presParOf" srcId="{EFD165BF-2A59-4C05-9E51-3014F9E78D31}" destId="{EFF84A02-6553-43A4-8C48-2B2A86CA831C}" srcOrd="13" destOrd="0" presId="urn:microsoft.com/office/officeart/2005/8/layout/cycle6"/>
    <dgm:cxn modelId="{890AC718-5096-40A2-81D8-A688848221C9}" type="presParOf" srcId="{EFD165BF-2A59-4C05-9E51-3014F9E78D31}" destId="{492A9881-8352-4456-802B-241BF6BD5E4E}"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8FF0D9-0812-4886-8C3C-B68F14F5A1FA}" type="doc">
      <dgm:prSet loTypeId="urn:microsoft.com/office/officeart/2017/3/layout/HorizontalLabelsTimeline" loCatId="process" qsTypeId="urn:microsoft.com/office/officeart/2005/8/quickstyle/simple1" qsCatId="simple" csTypeId="urn:microsoft.com/office/officeart/2005/8/colors/colorful1" csCatId="colorful" phldr="1"/>
      <dgm:spPr/>
      <dgm:t>
        <a:bodyPr/>
        <a:lstStyle/>
        <a:p>
          <a:endParaRPr lang="en-US"/>
        </a:p>
      </dgm:t>
    </dgm:pt>
    <dgm:pt modelId="{31FFAD4C-F9D7-4D2C-9C82-A65D493A4F1D}">
      <dgm:prSet/>
      <dgm:spPr/>
      <dgm:t>
        <a:bodyPr/>
        <a:lstStyle/>
        <a:p>
          <a:pPr>
            <a:defRPr b="1"/>
          </a:pPr>
          <a:r>
            <a:rPr lang="en-US" dirty="0"/>
            <a:t>2020</a:t>
          </a:r>
        </a:p>
      </dgm:t>
    </dgm:pt>
    <dgm:pt modelId="{81E11E5F-3260-4AE3-BA13-B731EBF476BE}" type="parTrans" cxnId="{09AE1ED7-CCA2-4E70-AD1F-59D2FDAFE335}">
      <dgm:prSet/>
      <dgm:spPr/>
      <dgm:t>
        <a:bodyPr/>
        <a:lstStyle/>
        <a:p>
          <a:endParaRPr lang="en-US"/>
        </a:p>
      </dgm:t>
    </dgm:pt>
    <dgm:pt modelId="{58DD1F76-E40F-47C9-98DF-6F2D6173767A}" type="sibTrans" cxnId="{09AE1ED7-CCA2-4E70-AD1F-59D2FDAFE335}">
      <dgm:prSet/>
      <dgm:spPr/>
      <dgm:t>
        <a:bodyPr/>
        <a:lstStyle/>
        <a:p>
          <a:endParaRPr lang="en-US"/>
        </a:p>
      </dgm:t>
    </dgm:pt>
    <dgm:pt modelId="{A0B46B33-8567-467B-998F-EA1D3BEED6F8}">
      <dgm:prSet custT="1"/>
      <dgm:spPr/>
      <dgm:t>
        <a:bodyPr/>
        <a:lstStyle/>
        <a:p>
          <a:pPr algn="ctr"/>
          <a:r>
            <a:rPr lang="en-US" sz="2800" dirty="0"/>
            <a:t>82 courts</a:t>
          </a:r>
        </a:p>
      </dgm:t>
    </dgm:pt>
    <dgm:pt modelId="{E7763F53-0ABF-41D6-A9A3-F220B634F45E}" type="parTrans" cxnId="{3125ECB8-0DAB-41BC-BC4D-7E0B6044501C}">
      <dgm:prSet/>
      <dgm:spPr/>
      <dgm:t>
        <a:bodyPr/>
        <a:lstStyle/>
        <a:p>
          <a:endParaRPr lang="en-US"/>
        </a:p>
      </dgm:t>
    </dgm:pt>
    <dgm:pt modelId="{8C3EB82F-3A87-4813-97C5-4BADFDD19985}" type="sibTrans" cxnId="{3125ECB8-0DAB-41BC-BC4D-7E0B6044501C}">
      <dgm:prSet/>
      <dgm:spPr/>
      <dgm:t>
        <a:bodyPr/>
        <a:lstStyle/>
        <a:p>
          <a:endParaRPr lang="en-US"/>
        </a:p>
      </dgm:t>
    </dgm:pt>
    <dgm:pt modelId="{D058139D-02EF-4042-9E5D-845501A14F11}">
      <dgm:prSet/>
      <dgm:spPr/>
      <dgm:t>
        <a:bodyPr/>
        <a:lstStyle/>
        <a:p>
          <a:pPr>
            <a:defRPr b="1"/>
          </a:pPr>
          <a:r>
            <a:rPr lang="en-US" dirty="0"/>
            <a:t>2024</a:t>
          </a:r>
        </a:p>
      </dgm:t>
    </dgm:pt>
    <dgm:pt modelId="{9EF2BF4C-3A1C-4E85-A020-1399E20CFCB1}" type="parTrans" cxnId="{4963BF76-4901-49AC-AAE9-FD9B6FCEC859}">
      <dgm:prSet/>
      <dgm:spPr/>
      <dgm:t>
        <a:bodyPr/>
        <a:lstStyle/>
        <a:p>
          <a:endParaRPr lang="en-US"/>
        </a:p>
      </dgm:t>
    </dgm:pt>
    <dgm:pt modelId="{3FA7C84B-6710-4157-B9E6-5B703ACED416}" type="sibTrans" cxnId="{4963BF76-4901-49AC-AAE9-FD9B6FCEC859}">
      <dgm:prSet/>
      <dgm:spPr/>
      <dgm:t>
        <a:bodyPr/>
        <a:lstStyle/>
        <a:p>
          <a:endParaRPr lang="en-US"/>
        </a:p>
      </dgm:t>
    </dgm:pt>
    <dgm:pt modelId="{8F031B5D-E72B-40C0-A7B6-3395F87D8DEB}">
      <dgm:prSet custT="1"/>
      <dgm:spPr/>
      <dgm:t>
        <a:bodyPr/>
        <a:lstStyle/>
        <a:p>
          <a:pPr algn="ctr"/>
          <a:endParaRPr lang="en-US" sz="2800" dirty="0"/>
        </a:p>
        <a:p>
          <a:pPr algn="ctr"/>
          <a:r>
            <a:rPr lang="en-US" sz="2800" dirty="0"/>
            <a:t>800 – 850 courts</a:t>
          </a:r>
        </a:p>
        <a:p>
          <a:pPr algn="l"/>
          <a:endParaRPr lang="en-US" sz="1700" dirty="0"/>
        </a:p>
      </dgm:t>
    </dgm:pt>
    <dgm:pt modelId="{1AFE22C4-4168-4D58-B990-BD58B7EDB172}" type="parTrans" cxnId="{79C63A27-A80A-42C3-8373-F17D07E4C86F}">
      <dgm:prSet/>
      <dgm:spPr/>
      <dgm:t>
        <a:bodyPr/>
        <a:lstStyle/>
        <a:p>
          <a:endParaRPr lang="en-US"/>
        </a:p>
      </dgm:t>
    </dgm:pt>
    <dgm:pt modelId="{2188177E-DEBF-4CEC-B543-B4C36298CC23}" type="sibTrans" cxnId="{79C63A27-A80A-42C3-8373-F17D07E4C86F}">
      <dgm:prSet/>
      <dgm:spPr/>
      <dgm:t>
        <a:bodyPr/>
        <a:lstStyle/>
        <a:p>
          <a:endParaRPr lang="en-US"/>
        </a:p>
      </dgm:t>
    </dgm:pt>
    <dgm:pt modelId="{97F29539-CBC4-45FE-B089-0D30C0E5C15B}">
      <dgm:prSet/>
      <dgm:spPr/>
      <dgm:t>
        <a:bodyPr/>
        <a:lstStyle/>
        <a:p>
          <a:pPr>
            <a:defRPr b="1"/>
          </a:pPr>
          <a:r>
            <a:rPr lang="en-US" dirty="0"/>
            <a:t>2023</a:t>
          </a:r>
        </a:p>
      </dgm:t>
    </dgm:pt>
    <dgm:pt modelId="{BF563587-FE31-4C2A-BCCF-2E4EEAAD46D4}" type="parTrans" cxnId="{5B9393A8-D1F4-4201-85D8-43C86DBD79BC}">
      <dgm:prSet/>
      <dgm:spPr/>
      <dgm:t>
        <a:bodyPr/>
        <a:lstStyle/>
        <a:p>
          <a:endParaRPr lang="en-US"/>
        </a:p>
      </dgm:t>
    </dgm:pt>
    <dgm:pt modelId="{9F99FE0B-AB7A-460B-9A39-B0D114D57F9C}" type="sibTrans" cxnId="{5B9393A8-D1F4-4201-85D8-43C86DBD79BC}">
      <dgm:prSet/>
      <dgm:spPr/>
      <dgm:t>
        <a:bodyPr/>
        <a:lstStyle/>
        <a:p>
          <a:endParaRPr lang="en-US"/>
        </a:p>
      </dgm:t>
    </dgm:pt>
    <dgm:pt modelId="{EDC2AFF7-0178-4C6B-A2BE-4981E9892E72}">
      <dgm:prSet custT="1"/>
      <dgm:spPr/>
      <dgm:t>
        <a:bodyPr/>
        <a:lstStyle/>
        <a:p>
          <a:pPr algn="ctr"/>
          <a:r>
            <a:rPr lang="en-US" sz="2800" dirty="0"/>
            <a:t>350 – 400 courts</a:t>
          </a:r>
        </a:p>
      </dgm:t>
    </dgm:pt>
    <dgm:pt modelId="{E1BBCC15-9D78-4E43-8F30-45924FF5CAF4}" type="parTrans" cxnId="{7C1DBBBB-224A-41D3-802C-AA1ABC5FA9B2}">
      <dgm:prSet/>
      <dgm:spPr/>
      <dgm:t>
        <a:bodyPr/>
        <a:lstStyle/>
        <a:p>
          <a:endParaRPr lang="en-US"/>
        </a:p>
      </dgm:t>
    </dgm:pt>
    <dgm:pt modelId="{03D8045B-5642-4752-A26E-68D892551544}" type="sibTrans" cxnId="{7C1DBBBB-224A-41D3-802C-AA1ABC5FA9B2}">
      <dgm:prSet/>
      <dgm:spPr/>
      <dgm:t>
        <a:bodyPr/>
        <a:lstStyle/>
        <a:p>
          <a:endParaRPr lang="en-US"/>
        </a:p>
      </dgm:t>
    </dgm:pt>
    <dgm:pt modelId="{B7CCAF15-9EB2-4754-B8AD-C05E025EE00D}">
      <dgm:prSet/>
      <dgm:spPr/>
      <dgm:t>
        <a:bodyPr/>
        <a:lstStyle/>
        <a:p>
          <a:pPr>
            <a:defRPr b="1"/>
          </a:pPr>
          <a:r>
            <a:rPr lang="en-US" dirty="0"/>
            <a:t>2025</a:t>
          </a:r>
        </a:p>
      </dgm:t>
    </dgm:pt>
    <dgm:pt modelId="{9BD6F62A-0370-48A3-8AAB-55B4A48AA84F}" type="parTrans" cxnId="{3B006371-8151-4C0D-9098-1E76DF60715D}">
      <dgm:prSet/>
      <dgm:spPr/>
      <dgm:t>
        <a:bodyPr/>
        <a:lstStyle/>
        <a:p>
          <a:endParaRPr lang="en-US"/>
        </a:p>
      </dgm:t>
    </dgm:pt>
    <dgm:pt modelId="{21AF22D0-E7E4-4914-A998-C22911FB7586}" type="sibTrans" cxnId="{3B006371-8151-4C0D-9098-1E76DF60715D}">
      <dgm:prSet/>
      <dgm:spPr/>
      <dgm:t>
        <a:bodyPr/>
        <a:lstStyle/>
        <a:p>
          <a:endParaRPr lang="en-US"/>
        </a:p>
      </dgm:t>
    </dgm:pt>
    <dgm:pt modelId="{AF925549-9517-4A94-B912-343A566E2DCE}">
      <dgm:prSet custT="1"/>
      <dgm:spPr/>
      <dgm:t>
        <a:bodyPr/>
        <a:lstStyle/>
        <a:p>
          <a:pPr algn="ctr"/>
          <a:r>
            <a:rPr lang="en-US" sz="3600" dirty="0"/>
            <a:t>?</a:t>
          </a:r>
        </a:p>
      </dgm:t>
    </dgm:pt>
    <dgm:pt modelId="{FFA85A23-F580-4A7B-8AA4-64D196BE7805}" type="parTrans" cxnId="{72AD934E-407F-4B25-B614-EAB583831EB5}">
      <dgm:prSet/>
      <dgm:spPr/>
      <dgm:t>
        <a:bodyPr/>
        <a:lstStyle/>
        <a:p>
          <a:endParaRPr lang="en-US"/>
        </a:p>
      </dgm:t>
    </dgm:pt>
    <dgm:pt modelId="{40E9224A-1865-4368-9A35-1CE69A17DB8C}" type="sibTrans" cxnId="{72AD934E-407F-4B25-B614-EAB583831EB5}">
      <dgm:prSet/>
      <dgm:spPr/>
      <dgm:t>
        <a:bodyPr/>
        <a:lstStyle/>
        <a:p>
          <a:endParaRPr lang="en-US"/>
        </a:p>
      </dgm:t>
    </dgm:pt>
    <dgm:pt modelId="{1939BBB2-3792-4DD0-ADF9-28BA1A490A2C}" type="pres">
      <dgm:prSet presAssocID="{B58FF0D9-0812-4886-8C3C-B68F14F5A1FA}" presName="root" presStyleCnt="0">
        <dgm:presLayoutVars>
          <dgm:chMax/>
          <dgm:chPref/>
          <dgm:animLvl val="lvl"/>
        </dgm:presLayoutVars>
      </dgm:prSet>
      <dgm:spPr/>
    </dgm:pt>
    <dgm:pt modelId="{D274DE0C-342B-4F21-93A8-FB3FE6916BC6}" type="pres">
      <dgm:prSet presAssocID="{B58FF0D9-0812-4886-8C3C-B68F14F5A1FA}" presName="divider" presStyleLbl="fgAcc1" presStyleIdx="0" presStyleCnt="1"/>
      <dgm:spPr/>
    </dgm:pt>
    <dgm:pt modelId="{B6D4989F-C038-4784-B88F-6E603CA7685D}" type="pres">
      <dgm:prSet presAssocID="{B58FF0D9-0812-4886-8C3C-B68F14F5A1FA}" presName="nodes" presStyleCnt="0">
        <dgm:presLayoutVars>
          <dgm:chMax/>
          <dgm:chPref/>
          <dgm:animLvl val="lvl"/>
        </dgm:presLayoutVars>
      </dgm:prSet>
      <dgm:spPr/>
    </dgm:pt>
    <dgm:pt modelId="{88177295-2EBE-41DC-BBF4-BBACBB4F95F6}" type="pres">
      <dgm:prSet presAssocID="{31FFAD4C-F9D7-4D2C-9C82-A65D493A4F1D}" presName="composite" presStyleCnt="0"/>
      <dgm:spPr/>
    </dgm:pt>
    <dgm:pt modelId="{EB81272C-040A-4B0A-87FE-19BC604E2DB1}" type="pres">
      <dgm:prSet presAssocID="{31FFAD4C-F9D7-4D2C-9C82-A65D493A4F1D}" presName="L1TextContainer" presStyleLbl="alignNode1" presStyleIdx="0" presStyleCnt="4">
        <dgm:presLayoutVars>
          <dgm:chMax val="1"/>
          <dgm:chPref val="1"/>
          <dgm:bulletEnabled val="1"/>
        </dgm:presLayoutVars>
      </dgm:prSet>
      <dgm:spPr/>
    </dgm:pt>
    <dgm:pt modelId="{06AD4776-ACAB-49C7-A4C3-8FFF91F370A8}" type="pres">
      <dgm:prSet presAssocID="{31FFAD4C-F9D7-4D2C-9C82-A65D493A4F1D}" presName="L2TextContainerWrapper" presStyleCnt="0">
        <dgm:presLayoutVars>
          <dgm:bulletEnabled val="1"/>
        </dgm:presLayoutVars>
      </dgm:prSet>
      <dgm:spPr/>
    </dgm:pt>
    <dgm:pt modelId="{A0115676-9911-4897-8B62-A97E1E3B62EA}" type="pres">
      <dgm:prSet presAssocID="{31FFAD4C-F9D7-4D2C-9C82-A65D493A4F1D}" presName="L2TextContainer" presStyleLbl="bgAccFollowNode1" presStyleIdx="0" presStyleCnt="4" custAng="0" custLinFactNeighborX="-46" custLinFactNeighborY="552"/>
      <dgm:spPr/>
    </dgm:pt>
    <dgm:pt modelId="{FDAE03BB-0DC8-43AF-8D5D-4B33897541C8}" type="pres">
      <dgm:prSet presAssocID="{31FFAD4C-F9D7-4D2C-9C82-A65D493A4F1D}" presName="FlexibleEmptyPlaceHolder" presStyleCnt="0"/>
      <dgm:spPr/>
    </dgm:pt>
    <dgm:pt modelId="{64ABEB0F-388C-4B0F-91C5-4A5DE417902C}" type="pres">
      <dgm:prSet presAssocID="{31FFAD4C-F9D7-4D2C-9C82-A65D493A4F1D}" presName="ConnectLine" presStyleLbl="sibTrans1D1" presStyleIdx="0" presStyleCnt="4"/>
      <dgm:spPr/>
    </dgm:pt>
    <dgm:pt modelId="{645F6EF7-0F70-4A3A-90E0-F54C9378FEF2}" type="pres">
      <dgm:prSet presAssocID="{31FFAD4C-F9D7-4D2C-9C82-A65D493A4F1D}" presName="ConnectorPoint" presStyleLbl="node1" presStyleIdx="0" presStyleCnt="4"/>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6A2B51FE-588B-404E-9AE9-BE6BF7F0D74E}" type="pres">
      <dgm:prSet presAssocID="{31FFAD4C-F9D7-4D2C-9C82-A65D493A4F1D}" presName="EmptyPlaceHolder" presStyleCnt="0"/>
      <dgm:spPr/>
    </dgm:pt>
    <dgm:pt modelId="{6AD191A1-BF5D-4D83-A049-45AAB17E8EFD}" type="pres">
      <dgm:prSet presAssocID="{58DD1F76-E40F-47C9-98DF-6F2D6173767A}" presName="spaceBetweenRectangles" presStyleCnt="0"/>
      <dgm:spPr/>
    </dgm:pt>
    <dgm:pt modelId="{03F84AF1-7311-496D-94DE-166A1B015561}" type="pres">
      <dgm:prSet presAssocID="{D058139D-02EF-4042-9E5D-845501A14F11}" presName="composite" presStyleCnt="0"/>
      <dgm:spPr/>
    </dgm:pt>
    <dgm:pt modelId="{C7D3D3D0-48D1-4F08-9DA6-70A2CD82CAF3}" type="pres">
      <dgm:prSet presAssocID="{D058139D-02EF-4042-9E5D-845501A14F11}" presName="L1TextContainer" presStyleLbl="alignNode1" presStyleIdx="1" presStyleCnt="4">
        <dgm:presLayoutVars>
          <dgm:chMax val="1"/>
          <dgm:chPref val="1"/>
          <dgm:bulletEnabled val="1"/>
        </dgm:presLayoutVars>
      </dgm:prSet>
      <dgm:spPr/>
    </dgm:pt>
    <dgm:pt modelId="{F0A57083-3AB9-42DE-869B-4F5B288BCC2D}" type="pres">
      <dgm:prSet presAssocID="{D058139D-02EF-4042-9E5D-845501A14F11}" presName="L2TextContainerWrapper" presStyleCnt="0">
        <dgm:presLayoutVars>
          <dgm:bulletEnabled val="1"/>
        </dgm:presLayoutVars>
      </dgm:prSet>
      <dgm:spPr/>
    </dgm:pt>
    <dgm:pt modelId="{B1DC1205-882C-4130-9767-55CFB0CAE9FE}" type="pres">
      <dgm:prSet presAssocID="{D058139D-02EF-4042-9E5D-845501A14F11}" presName="L2TextContainer" presStyleLbl="bgAccFollowNode1" presStyleIdx="1" presStyleCnt="4"/>
      <dgm:spPr/>
    </dgm:pt>
    <dgm:pt modelId="{57695E3A-DFAD-442A-A8E4-EFC31D2BB95B}" type="pres">
      <dgm:prSet presAssocID="{D058139D-02EF-4042-9E5D-845501A14F11}" presName="FlexibleEmptyPlaceHolder" presStyleCnt="0"/>
      <dgm:spPr/>
    </dgm:pt>
    <dgm:pt modelId="{9DD7E3D3-C4F3-4D3A-B045-EB75FF41D75F}" type="pres">
      <dgm:prSet presAssocID="{D058139D-02EF-4042-9E5D-845501A14F11}" presName="ConnectLine" presStyleLbl="sibTrans1D1" presStyleIdx="1" presStyleCnt="4"/>
      <dgm:spPr/>
    </dgm:pt>
    <dgm:pt modelId="{6ECE5D82-AF97-4510-A281-2B388A615BF2}" type="pres">
      <dgm:prSet presAssocID="{D058139D-02EF-4042-9E5D-845501A14F11}" presName="ConnectorPoint" presStyleLbl="node1" presStyleIdx="1" presStyleCnt="4"/>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5F00AAED-AA7A-475D-A776-75AF1F89F646}" type="pres">
      <dgm:prSet presAssocID="{D058139D-02EF-4042-9E5D-845501A14F11}" presName="EmptyPlaceHolder" presStyleCnt="0"/>
      <dgm:spPr/>
    </dgm:pt>
    <dgm:pt modelId="{E5335E9F-8696-40EB-9DCD-551D1A77A6A5}" type="pres">
      <dgm:prSet presAssocID="{3FA7C84B-6710-4157-B9E6-5B703ACED416}" presName="spaceBetweenRectangles" presStyleCnt="0"/>
      <dgm:spPr/>
    </dgm:pt>
    <dgm:pt modelId="{4872C4B2-5755-44CA-8AED-0F4DA5147873}" type="pres">
      <dgm:prSet presAssocID="{97F29539-CBC4-45FE-B089-0D30C0E5C15B}" presName="composite" presStyleCnt="0"/>
      <dgm:spPr/>
    </dgm:pt>
    <dgm:pt modelId="{307136BB-DB76-461D-BBA0-3571D02B8EE4}" type="pres">
      <dgm:prSet presAssocID="{97F29539-CBC4-45FE-B089-0D30C0E5C15B}" presName="L1TextContainer" presStyleLbl="alignNode1" presStyleIdx="2" presStyleCnt="4" custLinFactNeighborY="3381">
        <dgm:presLayoutVars>
          <dgm:chMax val="1"/>
          <dgm:chPref val="1"/>
          <dgm:bulletEnabled val="1"/>
        </dgm:presLayoutVars>
      </dgm:prSet>
      <dgm:spPr/>
    </dgm:pt>
    <dgm:pt modelId="{4DD9A390-1AB9-451A-B66C-DA3270A38B0E}" type="pres">
      <dgm:prSet presAssocID="{97F29539-CBC4-45FE-B089-0D30C0E5C15B}" presName="L2TextContainerWrapper" presStyleCnt="0">
        <dgm:presLayoutVars>
          <dgm:bulletEnabled val="1"/>
        </dgm:presLayoutVars>
      </dgm:prSet>
      <dgm:spPr/>
    </dgm:pt>
    <dgm:pt modelId="{ABC3CA4F-6D00-4839-AA18-1EBC7EEC0112}" type="pres">
      <dgm:prSet presAssocID="{97F29539-CBC4-45FE-B089-0D30C0E5C15B}" presName="L2TextContainer" presStyleLbl="bgAccFollowNode1" presStyleIdx="2" presStyleCnt="4"/>
      <dgm:spPr/>
    </dgm:pt>
    <dgm:pt modelId="{A6008E0E-7903-4D25-87B4-99B617EA30BF}" type="pres">
      <dgm:prSet presAssocID="{97F29539-CBC4-45FE-B089-0D30C0E5C15B}" presName="FlexibleEmptyPlaceHolder" presStyleCnt="0"/>
      <dgm:spPr/>
    </dgm:pt>
    <dgm:pt modelId="{A37C760F-C727-4586-9AC9-28100FEAF5EF}" type="pres">
      <dgm:prSet presAssocID="{97F29539-CBC4-45FE-B089-0D30C0E5C15B}" presName="ConnectLine" presStyleLbl="sibTrans1D1" presStyleIdx="2" presStyleCnt="4"/>
      <dgm:spPr/>
    </dgm:pt>
    <dgm:pt modelId="{D9196837-5FE3-462C-8638-E3A4B9A60210}" type="pres">
      <dgm:prSet presAssocID="{97F29539-CBC4-45FE-B089-0D30C0E5C15B}" presName="ConnectorPoint" presStyleLbl="node1" presStyleIdx="2" presStyleCnt="4"/>
      <dgm:spPr>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gm:spPr>
    </dgm:pt>
    <dgm:pt modelId="{2195E9E3-0AC8-4319-8CE3-4950F3730409}" type="pres">
      <dgm:prSet presAssocID="{97F29539-CBC4-45FE-B089-0D30C0E5C15B}" presName="EmptyPlaceHolder" presStyleCnt="0"/>
      <dgm:spPr/>
    </dgm:pt>
    <dgm:pt modelId="{026923C6-A6DF-49B5-B250-A12ACCE732B0}" type="pres">
      <dgm:prSet presAssocID="{9F99FE0B-AB7A-460B-9A39-B0D114D57F9C}" presName="spaceBetweenRectangles" presStyleCnt="0"/>
      <dgm:spPr/>
    </dgm:pt>
    <dgm:pt modelId="{788782B3-8706-43D3-B824-7B0F7E073389}" type="pres">
      <dgm:prSet presAssocID="{B7CCAF15-9EB2-4754-B8AD-C05E025EE00D}" presName="composite" presStyleCnt="0"/>
      <dgm:spPr/>
    </dgm:pt>
    <dgm:pt modelId="{03A048D6-2482-4258-A7BF-C0433DDE6838}" type="pres">
      <dgm:prSet presAssocID="{B7CCAF15-9EB2-4754-B8AD-C05E025EE00D}" presName="L1TextContainer" presStyleLbl="alignNode1" presStyleIdx="3" presStyleCnt="4">
        <dgm:presLayoutVars>
          <dgm:chMax val="1"/>
          <dgm:chPref val="1"/>
          <dgm:bulletEnabled val="1"/>
        </dgm:presLayoutVars>
      </dgm:prSet>
      <dgm:spPr/>
    </dgm:pt>
    <dgm:pt modelId="{92732EDD-1EC3-4D6F-942F-060654162A72}" type="pres">
      <dgm:prSet presAssocID="{B7CCAF15-9EB2-4754-B8AD-C05E025EE00D}" presName="L2TextContainerWrapper" presStyleCnt="0">
        <dgm:presLayoutVars>
          <dgm:bulletEnabled val="1"/>
        </dgm:presLayoutVars>
      </dgm:prSet>
      <dgm:spPr/>
    </dgm:pt>
    <dgm:pt modelId="{967AD570-3878-4CB6-83C7-473717217E3B}" type="pres">
      <dgm:prSet presAssocID="{B7CCAF15-9EB2-4754-B8AD-C05E025EE00D}" presName="L2TextContainer" presStyleLbl="bgAccFollowNode1" presStyleIdx="3" presStyleCnt="4"/>
      <dgm:spPr/>
    </dgm:pt>
    <dgm:pt modelId="{C0736EB5-AE61-4A12-AB2C-6A5C6662FBC7}" type="pres">
      <dgm:prSet presAssocID="{B7CCAF15-9EB2-4754-B8AD-C05E025EE00D}" presName="FlexibleEmptyPlaceHolder" presStyleCnt="0"/>
      <dgm:spPr/>
    </dgm:pt>
    <dgm:pt modelId="{7BF23BD1-36B6-482C-92EA-7297DE16A1FC}" type="pres">
      <dgm:prSet presAssocID="{B7CCAF15-9EB2-4754-B8AD-C05E025EE00D}" presName="ConnectLine" presStyleLbl="sibTrans1D1" presStyleIdx="3" presStyleCnt="4"/>
      <dgm:spPr/>
    </dgm:pt>
    <dgm:pt modelId="{934960EB-ECB0-42DA-A035-74EBF4EE1D26}" type="pres">
      <dgm:prSet presAssocID="{B7CCAF15-9EB2-4754-B8AD-C05E025EE00D}" presName="ConnectorPoint" presStyleLbl="node1" presStyleIdx="3"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gm:spPr>
    </dgm:pt>
    <dgm:pt modelId="{EFED0117-AA03-4702-9696-DCB68FBC6286}" type="pres">
      <dgm:prSet presAssocID="{B7CCAF15-9EB2-4754-B8AD-C05E025EE00D}" presName="EmptyPlaceHolder" presStyleCnt="0"/>
      <dgm:spPr/>
    </dgm:pt>
  </dgm:ptLst>
  <dgm:cxnLst>
    <dgm:cxn modelId="{BEAB180D-A4BE-4E37-9D29-A47525A1D81E}" type="presOf" srcId="{EDC2AFF7-0178-4C6B-A2BE-4981E9892E72}" destId="{ABC3CA4F-6D00-4839-AA18-1EBC7EEC0112}" srcOrd="0" destOrd="0" presId="urn:microsoft.com/office/officeart/2017/3/layout/HorizontalLabelsTimeline"/>
    <dgm:cxn modelId="{147EF317-A700-4674-AB90-7AFBD941D961}" type="presOf" srcId="{8F031B5D-E72B-40C0-A7B6-3395F87D8DEB}" destId="{B1DC1205-882C-4130-9767-55CFB0CAE9FE}" srcOrd="0" destOrd="0" presId="urn:microsoft.com/office/officeart/2017/3/layout/HorizontalLabelsTimeline"/>
    <dgm:cxn modelId="{07126A1F-B0B7-4B3F-9093-3656088DBC96}" type="presOf" srcId="{A0B46B33-8567-467B-998F-EA1D3BEED6F8}" destId="{A0115676-9911-4897-8B62-A97E1E3B62EA}" srcOrd="0" destOrd="0" presId="urn:microsoft.com/office/officeart/2017/3/layout/HorizontalLabelsTimeline"/>
    <dgm:cxn modelId="{79C63A27-A80A-42C3-8373-F17D07E4C86F}" srcId="{D058139D-02EF-4042-9E5D-845501A14F11}" destId="{8F031B5D-E72B-40C0-A7B6-3395F87D8DEB}" srcOrd="0" destOrd="0" parTransId="{1AFE22C4-4168-4D58-B990-BD58B7EDB172}" sibTransId="{2188177E-DEBF-4CEC-B543-B4C36298CC23}"/>
    <dgm:cxn modelId="{72AD934E-407F-4B25-B614-EAB583831EB5}" srcId="{B7CCAF15-9EB2-4754-B8AD-C05E025EE00D}" destId="{AF925549-9517-4A94-B912-343A566E2DCE}" srcOrd="0" destOrd="0" parTransId="{FFA85A23-F580-4A7B-8AA4-64D196BE7805}" sibTransId="{40E9224A-1865-4368-9A35-1CE69A17DB8C}"/>
    <dgm:cxn modelId="{4601C058-0305-4111-B4FA-5082AE55452D}" type="presOf" srcId="{B58FF0D9-0812-4886-8C3C-B68F14F5A1FA}" destId="{1939BBB2-3792-4DD0-ADF9-28BA1A490A2C}" srcOrd="0" destOrd="0" presId="urn:microsoft.com/office/officeart/2017/3/layout/HorizontalLabelsTimeline"/>
    <dgm:cxn modelId="{60687366-FB2C-49D3-9CA9-D5E2CBA00701}" type="presOf" srcId="{97F29539-CBC4-45FE-B089-0D30C0E5C15B}" destId="{307136BB-DB76-461D-BBA0-3571D02B8EE4}" srcOrd="0" destOrd="0" presId="urn:microsoft.com/office/officeart/2017/3/layout/HorizontalLabelsTimeline"/>
    <dgm:cxn modelId="{3B006371-8151-4C0D-9098-1E76DF60715D}" srcId="{B58FF0D9-0812-4886-8C3C-B68F14F5A1FA}" destId="{B7CCAF15-9EB2-4754-B8AD-C05E025EE00D}" srcOrd="3" destOrd="0" parTransId="{9BD6F62A-0370-48A3-8AAB-55B4A48AA84F}" sibTransId="{21AF22D0-E7E4-4914-A998-C22911FB7586}"/>
    <dgm:cxn modelId="{4963BF76-4901-49AC-AAE9-FD9B6FCEC859}" srcId="{B58FF0D9-0812-4886-8C3C-B68F14F5A1FA}" destId="{D058139D-02EF-4042-9E5D-845501A14F11}" srcOrd="1" destOrd="0" parTransId="{9EF2BF4C-3A1C-4E85-A020-1399E20CFCB1}" sibTransId="{3FA7C84B-6710-4157-B9E6-5B703ACED416}"/>
    <dgm:cxn modelId="{5ACEFA8B-212D-4F91-8DE4-13300202ACED}" type="presOf" srcId="{D058139D-02EF-4042-9E5D-845501A14F11}" destId="{C7D3D3D0-48D1-4F08-9DA6-70A2CD82CAF3}" srcOrd="0" destOrd="0" presId="urn:microsoft.com/office/officeart/2017/3/layout/HorizontalLabelsTimeline"/>
    <dgm:cxn modelId="{EAABA295-7F9E-4408-A324-B8E24DFC9FC1}" type="presOf" srcId="{31FFAD4C-F9D7-4D2C-9C82-A65D493A4F1D}" destId="{EB81272C-040A-4B0A-87FE-19BC604E2DB1}" srcOrd="0" destOrd="0" presId="urn:microsoft.com/office/officeart/2017/3/layout/HorizontalLabelsTimeline"/>
    <dgm:cxn modelId="{5B9393A8-D1F4-4201-85D8-43C86DBD79BC}" srcId="{B58FF0D9-0812-4886-8C3C-B68F14F5A1FA}" destId="{97F29539-CBC4-45FE-B089-0D30C0E5C15B}" srcOrd="2" destOrd="0" parTransId="{BF563587-FE31-4C2A-BCCF-2E4EEAAD46D4}" sibTransId="{9F99FE0B-AB7A-460B-9A39-B0D114D57F9C}"/>
    <dgm:cxn modelId="{3125ECB8-0DAB-41BC-BC4D-7E0B6044501C}" srcId="{31FFAD4C-F9D7-4D2C-9C82-A65D493A4F1D}" destId="{A0B46B33-8567-467B-998F-EA1D3BEED6F8}" srcOrd="0" destOrd="0" parTransId="{E7763F53-0ABF-41D6-A9A3-F220B634F45E}" sibTransId="{8C3EB82F-3A87-4813-97C5-4BADFDD19985}"/>
    <dgm:cxn modelId="{7C1DBBBB-224A-41D3-802C-AA1ABC5FA9B2}" srcId="{97F29539-CBC4-45FE-B089-0D30C0E5C15B}" destId="{EDC2AFF7-0178-4C6B-A2BE-4981E9892E72}" srcOrd="0" destOrd="0" parTransId="{E1BBCC15-9D78-4E43-8F30-45924FF5CAF4}" sibTransId="{03D8045B-5642-4752-A26E-68D892551544}"/>
    <dgm:cxn modelId="{6EDA8BBD-0E38-48F2-8A50-A8114FD70192}" type="presOf" srcId="{AF925549-9517-4A94-B912-343A566E2DCE}" destId="{967AD570-3878-4CB6-83C7-473717217E3B}" srcOrd="0" destOrd="0" presId="urn:microsoft.com/office/officeart/2017/3/layout/HorizontalLabelsTimeline"/>
    <dgm:cxn modelId="{09AE1ED7-CCA2-4E70-AD1F-59D2FDAFE335}" srcId="{B58FF0D9-0812-4886-8C3C-B68F14F5A1FA}" destId="{31FFAD4C-F9D7-4D2C-9C82-A65D493A4F1D}" srcOrd="0" destOrd="0" parTransId="{81E11E5F-3260-4AE3-BA13-B731EBF476BE}" sibTransId="{58DD1F76-E40F-47C9-98DF-6F2D6173767A}"/>
    <dgm:cxn modelId="{2F2953DE-1D88-4F32-AA23-31A1155F2E4D}" type="presOf" srcId="{B7CCAF15-9EB2-4754-B8AD-C05E025EE00D}" destId="{03A048D6-2482-4258-A7BF-C0433DDE6838}" srcOrd="0" destOrd="0" presId="urn:microsoft.com/office/officeart/2017/3/layout/HorizontalLabelsTimeline"/>
    <dgm:cxn modelId="{648569F5-0F25-45D9-8576-8E2206028698}" type="presParOf" srcId="{1939BBB2-3792-4DD0-ADF9-28BA1A490A2C}" destId="{D274DE0C-342B-4F21-93A8-FB3FE6916BC6}" srcOrd="0" destOrd="0" presId="urn:microsoft.com/office/officeart/2017/3/layout/HorizontalLabelsTimeline"/>
    <dgm:cxn modelId="{93869252-9337-4EA9-A6AA-F6F34FE6F2F5}" type="presParOf" srcId="{1939BBB2-3792-4DD0-ADF9-28BA1A490A2C}" destId="{B6D4989F-C038-4784-B88F-6E603CA7685D}" srcOrd="1" destOrd="0" presId="urn:microsoft.com/office/officeart/2017/3/layout/HorizontalLabelsTimeline"/>
    <dgm:cxn modelId="{F7D8FCDD-F356-4A24-8AFB-EA2F9B723F67}" type="presParOf" srcId="{B6D4989F-C038-4784-B88F-6E603CA7685D}" destId="{88177295-2EBE-41DC-BBF4-BBACBB4F95F6}" srcOrd="0" destOrd="0" presId="urn:microsoft.com/office/officeart/2017/3/layout/HorizontalLabelsTimeline"/>
    <dgm:cxn modelId="{461E48EC-A9C3-4316-8821-26584D24AB5F}" type="presParOf" srcId="{88177295-2EBE-41DC-BBF4-BBACBB4F95F6}" destId="{EB81272C-040A-4B0A-87FE-19BC604E2DB1}" srcOrd="0" destOrd="0" presId="urn:microsoft.com/office/officeart/2017/3/layout/HorizontalLabelsTimeline"/>
    <dgm:cxn modelId="{BC0ACE69-B632-47E1-9842-2450F452EA09}" type="presParOf" srcId="{88177295-2EBE-41DC-BBF4-BBACBB4F95F6}" destId="{06AD4776-ACAB-49C7-A4C3-8FFF91F370A8}" srcOrd="1" destOrd="0" presId="urn:microsoft.com/office/officeart/2017/3/layout/HorizontalLabelsTimeline"/>
    <dgm:cxn modelId="{1E24C99F-F568-45AF-942B-A965D274FC77}" type="presParOf" srcId="{06AD4776-ACAB-49C7-A4C3-8FFF91F370A8}" destId="{A0115676-9911-4897-8B62-A97E1E3B62EA}" srcOrd="0" destOrd="0" presId="urn:microsoft.com/office/officeart/2017/3/layout/HorizontalLabelsTimeline"/>
    <dgm:cxn modelId="{97FDB6C0-2BDC-45F0-A2FB-25B21C5DA222}" type="presParOf" srcId="{06AD4776-ACAB-49C7-A4C3-8FFF91F370A8}" destId="{FDAE03BB-0DC8-43AF-8D5D-4B33897541C8}" srcOrd="1" destOrd="0" presId="urn:microsoft.com/office/officeart/2017/3/layout/HorizontalLabelsTimeline"/>
    <dgm:cxn modelId="{C775D524-8E40-45F8-822E-823D9EF343C8}" type="presParOf" srcId="{88177295-2EBE-41DC-BBF4-BBACBB4F95F6}" destId="{64ABEB0F-388C-4B0F-91C5-4A5DE417902C}" srcOrd="2" destOrd="0" presId="urn:microsoft.com/office/officeart/2017/3/layout/HorizontalLabelsTimeline"/>
    <dgm:cxn modelId="{FA243D55-1B21-4807-BD04-27257F64F75B}" type="presParOf" srcId="{88177295-2EBE-41DC-BBF4-BBACBB4F95F6}" destId="{645F6EF7-0F70-4A3A-90E0-F54C9378FEF2}" srcOrd="3" destOrd="0" presId="urn:microsoft.com/office/officeart/2017/3/layout/HorizontalLabelsTimeline"/>
    <dgm:cxn modelId="{5AB966AA-8562-45B7-8576-CED5AC3C8D2E}" type="presParOf" srcId="{88177295-2EBE-41DC-BBF4-BBACBB4F95F6}" destId="{6A2B51FE-588B-404E-9AE9-BE6BF7F0D74E}" srcOrd="4" destOrd="0" presId="urn:microsoft.com/office/officeart/2017/3/layout/HorizontalLabelsTimeline"/>
    <dgm:cxn modelId="{6FA697A9-25E4-4F55-A9AA-24017B913EFD}" type="presParOf" srcId="{B6D4989F-C038-4784-B88F-6E603CA7685D}" destId="{6AD191A1-BF5D-4D83-A049-45AAB17E8EFD}" srcOrd="1" destOrd="0" presId="urn:microsoft.com/office/officeart/2017/3/layout/HorizontalLabelsTimeline"/>
    <dgm:cxn modelId="{070FA09C-DB2E-44DF-8928-7F1214363019}" type="presParOf" srcId="{B6D4989F-C038-4784-B88F-6E603CA7685D}" destId="{03F84AF1-7311-496D-94DE-166A1B015561}" srcOrd="2" destOrd="0" presId="urn:microsoft.com/office/officeart/2017/3/layout/HorizontalLabelsTimeline"/>
    <dgm:cxn modelId="{A7A065DC-03CC-4AFD-847E-CD4905BDFD51}" type="presParOf" srcId="{03F84AF1-7311-496D-94DE-166A1B015561}" destId="{C7D3D3D0-48D1-4F08-9DA6-70A2CD82CAF3}" srcOrd="0" destOrd="0" presId="urn:microsoft.com/office/officeart/2017/3/layout/HorizontalLabelsTimeline"/>
    <dgm:cxn modelId="{3C01A211-8071-4875-94C0-B233CABD4FC7}" type="presParOf" srcId="{03F84AF1-7311-496D-94DE-166A1B015561}" destId="{F0A57083-3AB9-42DE-869B-4F5B288BCC2D}" srcOrd="1" destOrd="0" presId="urn:microsoft.com/office/officeart/2017/3/layout/HorizontalLabelsTimeline"/>
    <dgm:cxn modelId="{34900F56-E2C0-414C-B48D-D0F6E140E360}" type="presParOf" srcId="{F0A57083-3AB9-42DE-869B-4F5B288BCC2D}" destId="{B1DC1205-882C-4130-9767-55CFB0CAE9FE}" srcOrd="0" destOrd="0" presId="urn:microsoft.com/office/officeart/2017/3/layout/HorizontalLabelsTimeline"/>
    <dgm:cxn modelId="{4615709F-DD51-48CB-B80D-4BB5BE16141D}" type="presParOf" srcId="{F0A57083-3AB9-42DE-869B-4F5B288BCC2D}" destId="{57695E3A-DFAD-442A-A8E4-EFC31D2BB95B}" srcOrd="1" destOrd="0" presId="urn:microsoft.com/office/officeart/2017/3/layout/HorizontalLabelsTimeline"/>
    <dgm:cxn modelId="{B37B0317-E48C-4F4E-8C1A-04796237529F}" type="presParOf" srcId="{03F84AF1-7311-496D-94DE-166A1B015561}" destId="{9DD7E3D3-C4F3-4D3A-B045-EB75FF41D75F}" srcOrd="2" destOrd="0" presId="urn:microsoft.com/office/officeart/2017/3/layout/HorizontalLabelsTimeline"/>
    <dgm:cxn modelId="{9E524ED9-4C58-4366-8E23-F3D3CF29D447}" type="presParOf" srcId="{03F84AF1-7311-496D-94DE-166A1B015561}" destId="{6ECE5D82-AF97-4510-A281-2B388A615BF2}" srcOrd="3" destOrd="0" presId="urn:microsoft.com/office/officeart/2017/3/layout/HorizontalLabelsTimeline"/>
    <dgm:cxn modelId="{6543259F-AFF0-40B5-AF9B-F54096D3DC5D}" type="presParOf" srcId="{03F84AF1-7311-496D-94DE-166A1B015561}" destId="{5F00AAED-AA7A-475D-A776-75AF1F89F646}" srcOrd="4" destOrd="0" presId="urn:microsoft.com/office/officeart/2017/3/layout/HorizontalLabelsTimeline"/>
    <dgm:cxn modelId="{4D70DFDD-9603-4940-BF02-609EAE47F725}" type="presParOf" srcId="{B6D4989F-C038-4784-B88F-6E603CA7685D}" destId="{E5335E9F-8696-40EB-9DCD-551D1A77A6A5}" srcOrd="3" destOrd="0" presId="urn:microsoft.com/office/officeart/2017/3/layout/HorizontalLabelsTimeline"/>
    <dgm:cxn modelId="{08248BE0-62C5-492D-BEEE-432E3E424D6A}" type="presParOf" srcId="{B6D4989F-C038-4784-B88F-6E603CA7685D}" destId="{4872C4B2-5755-44CA-8AED-0F4DA5147873}" srcOrd="4" destOrd="0" presId="urn:microsoft.com/office/officeart/2017/3/layout/HorizontalLabelsTimeline"/>
    <dgm:cxn modelId="{B7C9C005-040C-410E-9F97-4410E8128092}" type="presParOf" srcId="{4872C4B2-5755-44CA-8AED-0F4DA5147873}" destId="{307136BB-DB76-461D-BBA0-3571D02B8EE4}" srcOrd="0" destOrd="0" presId="urn:microsoft.com/office/officeart/2017/3/layout/HorizontalLabelsTimeline"/>
    <dgm:cxn modelId="{0B653234-B665-4DCB-97BC-028EEC1681AF}" type="presParOf" srcId="{4872C4B2-5755-44CA-8AED-0F4DA5147873}" destId="{4DD9A390-1AB9-451A-B66C-DA3270A38B0E}" srcOrd="1" destOrd="0" presId="urn:microsoft.com/office/officeart/2017/3/layout/HorizontalLabelsTimeline"/>
    <dgm:cxn modelId="{E3F6AD70-EA4F-4F35-B19A-BC9CC634F99F}" type="presParOf" srcId="{4DD9A390-1AB9-451A-B66C-DA3270A38B0E}" destId="{ABC3CA4F-6D00-4839-AA18-1EBC7EEC0112}" srcOrd="0" destOrd="0" presId="urn:microsoft.com/office/officeart/2017/3/layout/HorizontalLabelsTimeline"/>
    <dgm:cxn modelId="{F1E9F58C-218C-41AD-B216-D151409CDFAA}" type="presParOf" srcId="{4DD9A390-1AB9-451A-B66C-DA3270A38B0E}" destId="{A6008E0E-7903-4D25-87B4-99B617EA30BF}" srcOrd="1" destOrd="0" presId="urn:microsoft.com/office/officeart/2017/3/layout/HorizontalLabelsTimeline"/>
    <dgm:cxn modelId="{DF9A3107-2477-45AC-853F-871A460F6DB8}" type="presParOf" srcId="{4872C4B2-5755-44CA-8AED-0F4DA5147873}" destId="{A37C760F-C727-4586-9AC9-28100FEAF5EF}" srcOrd="2" destOrd="0" presId="urn:microsoft.com/office/officeart/2017/3/layout/HorizontalLabelsTimeline"/>
    <dgm:cxn modelId="{7FE1C7BA-1C99-436A-94BD-F36D8D1A3DD3}" type="presParOf" srcId="{4872C4B2-5755-44CA-8AED-0F4DA5147873}" destId="{D9196837-5FE3-462C-8638-E3A4B9A60210}" srcOrd="3" destOrd="0" presId="urn:microsoft.com/office/officeart/2017/3/layout/HorizontalLabelsTimeline"/>
    <dgm:cxn modelId="{69F2D98F-72D2-41FE-8DAD-805B2C931220}" type="presParOf" srcId="{4872C4B2-5755-44CA-8AED-0F4DA5147873}" destId="{2195E9E3-0AC8-4319-8CE3-4950F3730409}" srcOrd="4" destOrd="0" presId="urn:microsoft.com/office/officeart/2017/3/layout/HorizontalLabelsTimeline"/>
    <dgm:cxn modelId="{0855FB95-D31D-4447-8FBD-EB0A7ACE8796}" type="presParOf" srcId="{B6D4989F-C038-4784-B88F-6E603CA7685D}" destId="{026923C6-A6DF-49B5-B250-A12ACCE732B0}" srcOrd="5" destOrd="0" presId="urn:microsoft.com/office/officeart/2017/3/layout/HorizontalLabelsTimeline"/>
    <dgm:cxn modelId="{121382A2-4937-4CEE-A7F3-23AEC8E82813}" type="presParOf" srcId="{B6D4989F-C038-4784-B88F-6E603CA7685D}" destId="{788782B3-8706-43D3-B824-7B0F7E073389}" srcOrd="6" destOrd="0" presId="urn:microsoft.com/office/officeart/2017/3/layout/HorizontalLabelsTimeline"/>
    <dgm:cxn modelId="{3F16AB8D-028A-4CFE-98A7-DB4B10DC8DE5}" type="presParOf" srcId="{788782B3-8706-43D3-B824-7B0F7E073389}" destId="{03A048D6-2482-4258-A7BF-C0433DDE6838}" srcOrd="0" destOrd="0" presId="urn:microsoft.com/office/officeart/2017/3/layout/HorizontalLabelsTimeline"/>
    <dgm:cxn modelId="{9C9CE9DF-5DF9-402F-A8D2-67DE0D21707B}" type="presParOf" srcId="{788782B3-8706-43D3-B824-7B0F7E073389}" destId="{92732EDD-1EC3-4D6F-942F-060654162A72}" srcOrd="1" destOrd="0" presId="urn:microsoft.com/office/officeart/2017/3/layout/HorizontalLabelsTimeline"/>
    <dgm:cxn modelId="{D8AE0B48-036B-4949-8908-8689B13E3D10}" type="presParOf" srcId="{92732EDD-1EC3-4D6F-942F-060654162A72}" destId="{967AD570-3878-4CB6-83C7-473717217E3B}" srcOrd="0" destOrd="0" presId="urn:microsoft.com/office/officeart/2017/3/layout/HorizontalLabelsTimeline"/>
    <dgm:cxn modelId="{0B8E8112-F16B-49E0-9A8D-A0784D8E7303}" type="presParOf" srcId="{92732EDD-1EC3-4D6F-942F-060654162A72}" destId="{C0736EB5-AE61-4A12-AB2C-6A5C6662FBC7}" srcOrd="1" destOrd="0" presId="urn:microsoft.com/office/officeart/2017/3/layout/HorizontalLabelsTimeline"/>
    <dgm:cxn modelId="{5CDE6A8E-3616-4FBC-88E3-9B12686AEDF8}" type="presParOf" srcId="{788782B3-8706-43D3-B824-7B0F7E073389}" destId="{7BF23BD1-36B6-482C-92EA-7297DE16A1FC}" srcOrd="2" destOrd="0" presId="urn:microsoft.com/office/officeart/2017/3/layout/HorizontalLabelsTimeline"/>
    <dgm:cxn modelId="{31376105-019E-4B99-A9CD-0AF412BDF527}" type="presParOf" srcId="{788782B3-8706-43D3-B824-7B0F7E073389}" destId="{934960EB-ECB0-42DA-A035-74EBF4EE1D26}" srcOrd="3" destOrd="0" presId="urn:microsoft.com/office/officeart/2017/3/layout/HorizontalLabelsTimeline"/>
    <dgm:cxn modelId="{42B0AA8E-1268-4C89-9671-885290D793EE}" type="presParOf" srcId="{788782B3-8706-43D3-B824-7B0F7E073389}" destId="{EFED0117-AA03-4702-9696-DCB68FBC6286}"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8FF0D9-0812-4886-8C3C-B68F14F5A1FA}" type="doc">
      <dgm:prSet loTypeId="urn:microsoft.com/office/officeart/2017/3/layout/HorizontalLabelsTimeline" loCatId="process" qsTypeId="urn:microsoft.com/office/officeart/2005/8/quickstyle/simple1" qsCatId="simple" csTypeId="urn:microsoft.com/office/officeart/2005/8/colors/colorful1" csCatId="colorful" phldr="1"/>
      <dgm:spPr/>
      <dgm:t>
        <a:bodyPr/>
        <a:lstStyle/>
        <a:p>
          <a:endParaRPr lang="en-US"/>
        </a:p>
      </dgm:t>
    </dgm:pt>
    <dgm:pt modelId="{31FFAD4C-F9D7-4D2C-9C82-A65D493A4F1D}">
      <dgm:prSet/>
      <dgm:spPr/>
      <dgm:t>
        <a:bodyPr/>
        <a:lstStyle/>
        <a:p>
          <a:pPr>
            <a:defRPr b="1"/>
          </a:pPr>
          <a:r>
            <a:rPr lang="en-US" dirty="0"/>
            <a:t>Edition 1 – 2020/21</a:t>
          </a:r>
        </a:p>
      </dgm:t>
    </dgm:pt>
    <dgm:pt modelId="{81E11E5F-3260-4AE3-BA13-B731EBF476BE}" type="parTrans" cxnId="{09AE1ED7-CCA2-4E70-AD1F-59D2FDAFE335}">
      <dgm:prSet/>
      <dgm:spPr/>
      <dgm:t>
        <a:bodyPr/>
        <a:lstStyle/>
        <a:p>
          <a:endParaRPr lang="en-US"/>
        </a:p>
      </dgm:t>
    </dgm:pt>
    <dgm:pt modelId="{58DD1F76-E40F-47C9-98DF-6F2D6173767A}" type="sibTrans" cxnId="{09AE1ED7-CCA2-4E70-AD1F-59D2FDAFE335}">
      <dgm:prSet/>
      <dgm:spPr/>
      <dgm:t>
        <a:bodyPr/>
        <a:lstStyle/>
        <a:p>
          <a:endParaRPr lang="en-US"/>
        </a:p>
      </dgm:t>
    </dgm:pt>
    <dgm:pt modelId="{A0B46B33-8567-467B-998F-EA1D3BEED6F8}">
      <dgm:prSet/>
      <dgm:spPr/>
      <dgm:t>
        <a:bodyPr/>
        <a:lstStyle/>
        <a:p>
          <a:r>
            <a:rPr lang="en-US" dirty="0"/>
            <a:t>LTA Guidance Note</a:t>
          </a:r>
        </a:p>
        <a:p>
          <a:r>
            <a:rPr lang="en-US" dirty="0"/>
            <a:t>Pandemic</a:t>
          </a:r>
        </a:p>
        <a:p>
          <a:r>
            <a:rPr lang="en-US" dirty="0"/>
            <a:t>SAPCA CoP essential</a:t>
          </a:r>
        </a:p>
      </dgm:t>
    </dgm:pt>
    <dgm:pt modelId="{E7763F53-0ABF-41D6-A9A3-F220B634F45E}" type="parTrans" cxnId="{3125ECB8-0DAB-41BC-BC4D-7E0B6044501C}">
      <dgm:prSet/>
      <dgm:spPr/>
      <dgm:t>
        <a:bodyPr/>
        <a:lstStyle/>
        <a:p>
          <a:endParaRPr lang="en-US"/>
        </a:p>
      </dgm:t>
    </dgm:pt>
    <dgm:pt modelId="{8C3EB82F-3A87-4813-97C5-4BADFDD19985}" type="sibTrans" cxnId="{3125ECB8-0DAB-41BC-BC4D-7E0B6044501C}">
      <dgm:prSet/>
      <dgm:spPr/>
      <dgm:t>
        <a:bodyPr/>
        <a:lstStyle/>
        <a:p>
          <a:endParaRPr lang="en-US"/>
        </a:p>
      </dgm:t>
    </dgm:pt>
    <dgm:pt modelId="{D058139D-02EF-4042-9E5D-845501A14F11}">
      <dgm:prSet/>
      <dgm:spPr/>
      <dgm:t>
        <a:bodyPr/>
        <a:lstStyle/>
        <a:p>
          <a:pPr>
            <a:defRPr b="1"/>
          </a:pPr>
          <a:r>
            <a:rPr lang="en-US" dirty="0"/>
            <a:t>Edition 3 - 2024</a:t>
          </a:r>
        </a:p>
      </dgm:t>
    </dgm:pt>
    <dgm:pt modelId="{9EF2BF4C-3A1C-4E85-A020-1399E20CFCB1}" type="parTrans" cxnId="{4963BF76-4901-49AC-AAE9-FD9B6FCEC859}">
      <dgm:prSet/>
      <dgm:spPr/>
      <dgm:t>
        <a:bodyPr/>
        <a:lstStyle/>
        <a:p>
          <a:endParaRPr lang="en-US"/>
        </a:p>
      </dgm:t>
    </dgm:pt>
    <dgm:pt modelId="{3FA7C84B-6710-4157-B9E6-5B703ACED416}" type="sibTrans" cxnId="{4963BF76-4901-49AC-AAE9-FD9B6FCEC859}">
      <dgm:prSet/>
      <dgm:spPr/>
      <dgm:t>
        <a:bodyPr/>
        <a:lstStyle/>
        <a:p>
          <a:endParaRPr lang="en-US"/>
        </a:p>
      </dgm:t>
    </dgm:pt>
    <dgm:pt modelId="{8F031B5D-E72B-40C0-A7B6-3395F87D8DEB}">
      <dgm:prSet/>
      <dgm:spPr/>
      <dgm:t>
        <a:bodyPr/>
        <a:lstStyle/>
        <a:p>
          <a:r>
            <a:rPr lang="en-US" dirty="0"/>
            <a:t>Focus on site specific designs</a:t>
          </a:r>
        </a:p>
        <a:p>
          <a:r>
            <a:rPr lang="en-US" dirty="0"/>
            <a:t>Noise!</a:t>
          </a:r>
        </a:p>
        <a:p>
          <a:r>
            <a:rPr lang="en-US" dirty="0"/>
            <a:t>UK weather</a:t>
          </a:r>
        </a:p>
      </dgm:t>
    </dgm:pt>
    <dgm:pt modelId="{1AFE22C4-4168-4D58-B990-BD58B7EDB172}" type="parTrans" cxnId="{79C63A27-A80A-42C3-8373-F17D07E4C86F}">
      <dgm:prSet/>
      <dgm:spPr/>
      <dgm:t>
        <a:bodyPr/>
        <a:lstStyle/>
        <a:p>
          <a:endParaRPr lang="en-US"/>
        </a:p>
      </dgm:t>
    </dgm:pt>
    <dgm:pt modelId="{2188177E-DEBF-4CEC-B543-B4C36298CC23}" type="sibTrans" cxnId="{79C63A27-A80A-42C3-8373-F17D07E4C86F}">
      <dgm:prSet/>
      <dgm:spPr/>
      <dgm:t>
        <a:bodyPr/>
        <a:lstStyle/>
        <a:p>
          <a:endParaRPr lang="en-US"/>
        </a:p>
      </dgm:t>
    </dgm:pt>
    <dgm:pt modelId="{97F29539-CBC4-45FE-B089-0D30C0E5C15B}">
      <dgm:prSet/>
      <dgm:spPr/>
      <dgm:t>
        <a:bodyPr/>
        <a:lstStyle/>
        <a:p>
          <a:pPr>
            <a:defRPr b="1"/>
          </a:pPr>
          <a:r>
            <a:rPr lang="en-US" dirty="0"/>
            <a:t>Edition 2 - 2023</a:t>
          </a:r>
        </a:p>
      </dgm:t>
    </dgm:pt>
    <dgm:pt modelId="{BF563587-FE31-4C2A-BCCF-2E4EEAAD46D4}" type="parTrans" cxnId="{5B9393A8-D1F4-4201-85D8-43C86DBD79BC}">
      <dgm:prSet/>
      <dgm:spPr/>
      <dgm:t>
        <a:bodyPr/>
        <a:lstStyle/>
        <a:p>
          <a:endParaRPr lang="en-US"/>
        </a:p>
      </dgm:t>
    </dgm:pt>
    <dgm:pt modelId="{9F99FE0B-AB7A-460B-9A39-B0D114D57F9C}" type="sibTrans" cxnId="{5B9393A8-D1F4-4201-85D8-43C86DBD79BC}">
      <dgm:prSet/>
      <dgm:spPr/>
      <dgm:t>
        <a:bodyPr/>
        <a:lstStyle/>
        <a:p>
          <a:endParaRPr lang="en-US"/>
        </a:p>
      </dgm:t>
    </dgm:pt>
    <dgm:pt modelId="{EDC2AFF7-0178-4C6B-A2BE-4981E9892E72}">
      <dgm:prSet/>
      <dgm:spPr/>
      <dgm:t>
        <a:bodyPr/>
        <a:lstStyle/>
        <a:p>
          <a:r>
            <a:rPr lang="en-US" dirty="0"/>
            <a:t>Better planning guidance</a:t>
          </a:r>
        </a:p>
        <a:p>
          <a:r>
            <a:rPr lang="en-US" dirty="0"/>
            <a:t>Increase in covered courts</a:t>
          </a:r>
        </a:p>
        <a:p>
          <a:r>
            <a:rPr lang="en-US" dirty="0"/>
            <a:t>Non-traditional contractors</a:t>
          </a:r>
        </a:p>
      </dgm:t>
    </dgm:pt>
    <dgm:pt modelId="{E1BBCC15-9D78-4E43-8F30-45924FF5CAF4}" type="parTrans" cxnId="{7C1DBBBB-224A-41D3-802C-AA1ABC5FA9B2}">
      <dgm:prSet/>
      <dgm:spPr/>
      <dgm:t>
        <a:bodyPr/>
        <a:lstStyle/>
        <a:p>
          <a:endParaRPr lang="en-US"/>
        </a:p>
      </dgm:t>
    </dgm:pt>
    <dgm:pt modelId="{03D8045B-5642-4752-A26E-68D892551544}" type="sibTrans" cxnId="{7C1DBBBB-224A-41D3-802C-AA1ABC5FA9B2}">
      <dgm:prSet/>
      <dgm:spPr/>
      <dgm:t>
        <a:bodyPr/>
        <a:lstStyle/>
        <a:p>
          <a:endParaRPr lang="en-US"/>
        </a:p>
      </dgm:t>
    </dgm:pt>
    <dgm:pt modelId="{B7CCAF15-9EB2-4754-B8AD-C05E025EE00D}">
      <dgm:prSet/>
      <dgm:spPr/>
      <dgm:t>
        <a:bodyPr/>
        <a:lstStyle/>
        <a:p>
          <a:pPr>
            <a:defRPr b="1"/>
          </a:pPr>
          <a:r>
            <a:rPr lang="en-US" dirty="0"/>
            <a:t>Edition 4 - 2025</a:t>
          </a:r>
        </a:p>
      </dgm:t>
    </dgm:pt>
    <dgm:pt modelId="{9BD6F62A-0370-48A3-8AAB-55B4A48AA84F}" type="parTrans" cxnId="{3B006371-8151-4C0D-9098-1E76DF60715D}">
      <dgm:prSet/>
      <dgm:spPr/>
      <dgm:t>
        <a:bodyPr/>
        <a:lstStyle/>
        <a:p>
          <a:endParaRPr lang="en-US"/>
        </a:p>
      </dgm:t>
    </dgm:pt>
    <dgm:pt modelId="{21AF22D0-E7E4-4914-A998-C22911FB7586}" type="sibTrans" cxnId="{3B006371-8151-4C0D-9098-1E76DF60715D}">
      <dgm:prSet/>
      <dgm:spPr/>
      <dgm:t>
        <a:bodyPr/>
        <a:lstStyle/>
        <a:p>
          <a:endParaRPr lang="en-US"/>
        </a:p>
      </dgm:t>
    </dgm:pt>
    <dgm:pt modelId="{AF925549-9517-4A94-B912-343A566E2DCE}">
      <dgm:prSet/>
      <dgm:spPr/>
      <dgm:t>
        <a:bodyPr/>
        <a:lstStyle/>
        <a:p>
          <a:r>
            <a:rPr lang="en-US"/>
            <a:t>Suitable structures for UK</a:t>
          </a:r>
          <a:endParaRPr lang="en-US" dirty="0"/>
        </a:p>
        <a:p>
          <a:r>
            <a:rPr lang="en-US" dirty="0"/>
            <a:t>Enhanced materials spec</a:t>
          </a:r>
        </a:p>
        <a:p>
          <a:r>
            <a:rPr lang="en-US" dirty="0"/>
            <a:t>Further planning guidance</a:t>
          </a:r>
        </a:p>
      </dgm:t>
    </dgm:pt>
    <dgm:pt modelId="{FFA85A23-F580-4A7B-8AA4-64D196BE7805}" type="parTrans" cxnId="{72AD934E-407F-4B25-B614-EAB583831EB5}">
      <dgm:prSet/>
      <dgm:spPr/>
      <dgm:t>
        <a:bodyPr/>
        <a:lstStyle/>
        <a:p>
          <a:endParaRPr lang="en-US"/>
        </a:p>
      </dgm:t>
    </dgm:pt>
    <dgm:pt modelId="{40E9224A-1865-4368-9A35-1CE69A17DB8C}" type="sibTrans" cxnId="{72AD934E-407F-4B25-B614-EAB583831EB5}">
      <dgm:prSet/>
      <dgm:spPr/>
      <dgm:t>
        <a:bodyPr/>
        <a:lstStyle/>
        <a:p>
          <a:endParaRPr lang="en-US"/>
        </a:p>
      </dgm:t>
    </dgm:pt>
    <dgm:pt modelId="{1939BBB2-3792-4DD0-ADF9-28BA1A490A2C}" type="pres">
      <dgm:prSet presAssocID="{B58FF0D9-0812-4886-8C3C-B68F14F5A1FA}" presName="root" presStyleCnt="0">
        <dgm:presLayoutVars>
          <dgm:chMax/>
          <dgm:chPref/>
          <dgm:animLvl val="lvl"/>
        </dgm:presLayoutVars>
      </dgm:prSet>
      <dgm:spPr/>
    </dgm:pt>
    <dgm:pt modelId="{D274DE0C-342B-4F21-93A8-FB3FE6916BC6}" type="pres">
      <dgm:prSet presAssocID="{B58FF0D9-0812-4886-8C3C-B68F14F5A1FA}" presName="divider" presStyleLbl="fgAcc1" presStyleIdx="0" presStyleCnt="1"/>
      <dgm:spPr/>
    </dgm:pt>
    <dgm:pt modelId="{B6D4989F-C038-4784-B88F-6E603CA7685D}" type="pres">
      <dgm:prSet presAssocID="{B58FF0D9-0812-4886-8C3C-B68F14F5A1FA}" presName="nodes" presStyleCnt="0">
        <dgm:presLayoutVars>
          <dgm:chMax/>
          <dgm:chPref/>
          <dgm:animLvl val="lvl"/>
        </dgm:presLayoutVars>
      </dgm:prSet>
      <dgm:spPr/>
    </dgm:pt>
    <dgm:pt modelId="{88177295-2EBE-41DC-BBF4-BBACBB4F95F6}" type="pres">
      <dgm:prSet presAssocID="{31FFAD4C-F9D7-4D2C-9C82-A65D493A4F1D}" presName="composite" presStyleCnt="0"/>
      <dgm:spPr/>
    </dgm:pt>
    <dgm:pt modelId="{EB81272C-040A-4B0A-87FE-19BC604E2DB1}" type="pres">
      <dgm:prSet presAssocID="{31FFAD4C-F9D7-4D2C-9C82-A65D493A4F1D}" presName="L1TextContainer" presStyleLbl="alignNode1" presStyleIdx="0" presStyleCnt="4" custLinFactNeighborX="188" custLinFactNeighborY="-3381">
        <dgm:presLayoutVars>
          <dgm:chMax val="1"/>
          <dgm:chPref val="1"/>
          <dgm:bulletEnabled val="1"/>
        </dgm:presLayoutVars>
      </dgm:prSet>
      <dgm:spPr/>
    </dgm:pt>
    <dgm:pt modelId="{06AD4776-ACAB-49C7-A4C3-8FFF91F370A8}" type="pres">
      <dgm:prSet presAssocID="{31FFAD4C-F9D7-4D2C-9C82-A65D493A4F1D}" presName="L2TextContainerWrapper" presStyleCnt="0">
        <dgm:presLayoutVars>
          <dgm:bulletEnabled val="1"/>
        </dgm:presLayoutVars>
      </dgm:prSet>
      <dgm:spPr/>
    </dgm:pt>
    <dgm:pt modelId="{A0115676-9911-4897-8B62-A97E1E3B62EA}" type="pres">
      <dgm:prSet presAssocID="{31FFAD4C-F9D7-4D2C-9C82-A65D493A4F1D}" presName="L2TextContainer" presStyleLbl="bgAccFollowNode1" presStyleIdx="0" presStyleCnt="4" custAng="0" custLinFactNeighborX="-46" custLinFactNeighborY="552"/>
      <dgm:spPr/>
    </dgm:pt>
    <dgm:pt modelId="{FDAE03BB-0DC8-43AF-8D5D-4B33897541C8}" type="pres">
      <dgm:prSet presAssocID="{31FFAD4C-F9D7-4D2C-9C82-A65D493A4F1D}" presName="FlexibleEmptyPlaceHolder" presStyleCnt="0"/>
      <dgm:spPr/>
    </dgm:pt>
    <dgm:pt modelId="{64ABEB0F-388C-4B0F-91C5-4A5DE417902C}" type="pres">
      <dgm:prSet presAssocID="{31FFAD4C-F9D7-4D2C-9C82-A65D493A4F1D}" presName="ConnectLine" presStyleLbl="sibTrans1D1" presStyleIdx="0" presStyleCnt="4"/>
      <dgm:spPr/>
    </dgm:pt>
    <dgm:pt modelId="{645F6EF7-0F70-4A3A-90E0-F54C9378FEF2}" type="pres">
      <dgm:prSet presAssocID="{31FFAD4C-F9D7-4D2C-9C82-A65D493A4F1D}" presName="ConnectorPoint" presStyleLbl="node1" presStyleIdx="0" presStyleCnt="4"/>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6A2B51FE-588B-404E-9AE9-BE6BF7F0D74E}" type="pres">
      <dgm:prSet presAssocID="{31FFAD4C-F9D7-4D2C-9C82-A65D493A4F1D}" presName="EmptyPlaceHolder" presStyleCnt="0"/>
      <dgm:spPr/>
    </dgm:pt>
    <dgm:pt modelId="{6AD191A1-BF5D-4D83-A049-45AAB17E8EFD}" type="pres">
      <dgm:prSet presAssocID="{58DD1F76-E40F-47C9-98DF-6F2D6173767A}" presName="spaceBetweenRectangles" presStyleCnt="0"/>
      <dgm:spPr/>
    </dgm:pt>
    <dgm:pt modelId="{03F84AF1-7311-496D-94DE-166A1B015561}" type="pres">
      <dgm:prSet presAssocID="{D058139D-02EF-4042-9E5D-845501A14F11}" presName="composite" presStyleCnt="0"/>
      <dgm:spPr/>
    </dgm:pt>
    <dgm:pt modelId="{C7D3D3D0-48D1-4F08-9DA6-70A2CD82CAF3}" type="pres">
      <dgm:prSet presAssocID="{D058139D-02EF-4042-9E5D-845501A14F11}" presName="L1TextContainer" presStyleLbl="alignNode1" presStyleIdx="1" presStyleCnt="4">
        <dgm:presLayoutVars>
          <dgm:chMax val="1"/>
          <dgm:chPref val="1"/>
          <dgm:bulletEnabled val="1"/>
        </dgm:presLayoutVars>
      </dgm:prSet>
      <dgm:spPr/>
    </dgm:pt>
    <dgm:pt modelId="{F0A57083-3AB9-42DE-869B-4F5B288BCC2D}" type="pres">
      <dgm:prSet presAssocID="{D058139D-02EF-4042-9E5D-845501A14F11}" presName="L2TextContainerWrapper" presStyleCnt="0">
        <dgm:presLayoutVars>
          <dgm:bulletEnabled val="1"/>
        </dgm:presLayoutVars>
      </dgm:prSet>
      <dgm:spPr/>
    </dgm:pt>
    <dgm:pt modelId="{B1DC1205-882C-4130-9767-55CFB0CAE9FE}" type="pres">
      <dgm:prSet presAssocID="{D058139D-02EF-4042-9E5D-845501A14F11}" presName="L2TextContainer" presStyleLbl="bgAccFollowNode1" presStyleIdx="1" presStyleCnt="4"/>
      <dgm:spPr/>
    </dgm:pt>
    <dgm:pt modelId="{57695E3A-DFAD-442A-A8E4-EFC31D2BB95B}" type="pres">
      <dgm:prSet presAssocID="{D058139D-02EF-4042-9E5D-845501A14F11}" presName="FlexibleEmptyPlaceHolder" presStyleCnt="0"/>
      <dgm:spPr/>
    </dgm:pt>
    <dgm:pt modelId="{9DD7E3D3-C4F3-4D3A-B045-EB75FF41D75F}" type="pres">
      <dgm:prSet presAssocID="{D058139D-02EF-4042-9E5D-845501A14F11}" presName="ConnectLine" presStyleLbl="sibTrans1D1" presStyleIdx="1" presStyleCnt="4"/>
      <dgm:spPr/>
    </dgm:pt>
    <dgm:pt modelId="{6ECE5D82-AF97-4510-A281-2B388A615BF2}" type="pres">
      <dgm:prSet presAssocID="{D058139D-02EF-4042-9E5D-845501A14F11}" presName="ConnectorPoint" presStyleLbl="node1" presStyleIdx="1" presStyleCnt="4"/>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5F00AAED-AA7A-475D-A776-75AF1F89F646}" type="pres">
      <dgm:prSet presAssocID="{D058139D-02EF-4042-9E5D-845501A14F11}" presName="EmptyPlaceHolder" presStyleCnt="0"/>
      <dgm:spPr/>
    </dgm:pt>
    <dgm:pt modelId="{E5335E9F-8696-40EB-9DCD-551D1A77A6A5}" type="pres">
      <dgm:prSet presAssocID="{3FA7C84B-6710-4157-B9E6-5B703ACED416}" presName="spaceBetweenRectangles" presStyleCnt="0"/>
      <dgm:spPr/>
    </dgm:pt>
    <dgm:pt modelId="{4872C4B2-5755-44CA-8AED-0F4DA5147873}" type="pres">
      <dgm:prSet presAssocID="{97F29539-CBC4-45FE-B089-0D30C0E5C15B}" presName="composite" presStyleCnt="0"/>
      <dgm:spPr/>
    </dgm:pt>
    <dgm:pt modelId="{307136BB-DB76-461D-BBA0-3571D02B8EE4}" type="pres">
      <dgm:prSet presAssocID="{97F29539-CBC4-45FE-B089-0D30C0E5C15B}" presName="L1TextContainer" presStyleLbl="alignNode1" presStyleIdx="2" presStyleCnt="4">
        <dgm:presLayoutVars>
          <dgm:chMax val="1"/>
          <dgm:chPref val="1"/>
          <dgm:bulletEnabled val="1"/>
        </dgm:presLayoutVars>
      </dgm:prSet>
      <dgm:spPr/>
    </dgm:pt>
    <dgm:pt modelId="{4DD9A390-1AB9-451A-B66C-DA3270A38B0E}" type="pres">
      <dgm:prSet presAssocID="{97F29539-CBC4-45FE-B089-0D30C0E5C15B}" presName="L2TextContainerWrapper" presStyleCnt="0">
        <dgm:presLayoutVars>
          <dgm:bulletEnabled val="1"/>
        </dgm:presLayoutVars>
      </dgm:prSet>
      <dgm:spPr/>
    </dgm:pt>
    <dgm:pt modelId="{ABC3CA4F-6D00-4839-AA18-1EBC7EEC0112}" type="pres">
      <dgm:prSet presAssocID="{97F29539-CBC4-45FE-B089-0D30C0E5C15B}" presName="L2TextContainer" presStyleLbl="bgAccFollowNode1" presStyleIdx="2" presStyleCnt="4"/>
      <dgm:spPr/>
    </dgm:pt>
    <dgm:pt modelId="{A6008E0E-7903-4D25-87B4-99B617EA30BF}" type="pres">
      <dgm:prSet presAssocID="{97F29539-CBC4-45FE-B089-0D30C0E5C15B}" presName="FlexibleEmptyPlaceHolder" presStyleCnt="0"/>
      <dgm:spPr/>
    </dgm:pt>
    <dgm:pt modelId="{A37C760F-C727-4586-9AC9-28100FEAF5EF}" type="pres">
      <dgm:prSet presAssocID="{97F29539-CBC4-45FE-B089-0D30C0E5C15B}" presName="ConnectLine" presStyleLbl="sibTrans1D1" presStyleIdx="2" presStyleCnt="4"/>
      <dgm:spPr/>
    </dgm:pt>
    <dgm:pt modelId="{D9196837-5FE3-462C-8638-E3A4B9A60210}" type="pres">
      <dgm:prSet presAssocID="{97F29539-CBC4-45FE-B089-0D30C0E5C15B}" presName="ConnectorPoint" presStyleLbl="node1" presStyleIdx="2" presStyleCnt="4"/>
      <dgm:spPr>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gm:spPr>
    </dgm:pt>
    <dgm:pt modelId="{2195E9E3-0AC8-4319-8CE3-4950F3730409}" type="pres">
      <dgm:prSet presAssocID="{97F29539-CBC4-45FE-B089-0D30C0E5C15B}" presName="EmptyPlaceHolder" presStyleCnt="0"/>
      <dgm:spPr/>
    </dgm:pt>
    <dgm:pt modelId="{026923C6-A6DF-49B5-B250-A12ACCE732B0}" type="pres">
      <dgm:prSet presAssocID="{9F99FE0B-AB7A-460B-9A39-B0D114D57F9C}" presName="spaceBetweenRectangles" presStyleCnt="0"/>
      <dgm:spPr/>
    </dgm:pt>
    <dgm:pt modelId="{788782B3-8706-43D3-B824-7B0F7E073389}" type="pres">
      <dgm:prSet presAssocID="{B7CCAF15-9EB2-4754-B8AD-C05E025EE00D}" presName="composite" presStyleCnt="0"/>
      <dgm:spPr/>
    </dgm:pt>
    <dgm:pt modelId="{03A048D6-2482-4258-A7BF-C0433DDE6838}" type="pres">
      <dgm:prSet presAssocID="{B7CCAF15-9EB2-4754-B8AD-C05E025EE00D}" presName="L1TextContainer" presStyleLbl="alignNode1" presStyleIdx="3" presStyleCnt="4">
        <dgm:presLayoutVars>
          <dgm:chMax val="1"/>
          <dgm:chPref val="1"/>
          <dgm:bulletEnabled val="1"/>
        </dgm:presLayoutVars>
      </dgm:prSet>
      <dgm:spPr/>
    </dgm:pt>
    <dgm:pt modelId="{92732EDD-1EC3-4D6F-942F-060654162A72}" type="pres">
      <dgm:prSet presAssocID="{B7CCAF15-9EB2-4754-B8AD-C05E025EE00D}" presName="L2TextContainerWrapper" presStyleCnt="0">
        <dgm:presLayoutVars>
          <dgm:bulletEnabled val="1"/>
        </dgm:presLayoutVars>
      </dgm:prSet>
      <dgm:spPr/>
    </dgm:pt>
    <dgm:pt modelId="{967AD570-3878-4CB6-83C7-473717217E3B}" type="pres">
      <dgm:prSet presAssocID="{B7CCAF15-9EB2-4754-B8AD-C05E025EE00D}" presName="L2TextContainer" presStyleLbl="bgAccFollowNode1" presStyleIdx="3" presStyleCnt="4"/>
      <dgm:spPr/>
    </dgm:pt>
    <dgm:pt modelId="{C0736EB5-AE61-4A12-AB2C-6A5C6662FBC7}" type="pres">
      <dgm:prSet presAssocID="{B7CCAF15-9EB2-4754-B8AD-C05E025EE00D}" presName="FlexibleEmptyPlaceHolder" presStyleCnt="0"/>
      <dgm:spPr/>
    </dgm:pt>
    <dgm:pt modelId="{7BF23BD1-36B6-482C-92EA-7297DE16A1FC}" type="pres">
      <dgm:prSet presAssocID="{B7CCAF15-9EB2-4754-B8AD-C05E025EE00D}" presName="ConnectLine" presStyleLbl="sibTrans1D1" presStyleIdx="3" presStyleCnt="4"/>
      <dgm:spPr/>
    </dgm:pt>
    <dgm:pt modelId="{934960EB-ECB0-42DA-A035-74EBF4EE1D26}" type="pres">
      <dgm:prSet presAssocID="{B7CCAF15-9EB2-4754-B8AD-C05E025EE00D}" presName="ConnectorPoint" presStyleLbl="node1" presStyleIdx="3"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gm:spPr>
    </dgm:pt>
    <dgm:pt modelId="{EFED0117-AA03-4702-9696-DCB68FBC6286}" type="pres">
      <dgm:prSet presAssocID="{B7CCAF15-9EB2-4754-B8AD-C05E025EE00D}" presName="EmptyPlaceHolder" presStyleCnt="0"/>
      <dgm:spPr/>
    </dgm:pt>
  </dgm:ptLst>
  <dgm:cxnLst>
    <dgm:cxn modelId="{BEAB180D-A4BE-4E37-9D29-A47525A1D81E}" type="presOf" srcId="{EDC2AFF7-0178-4C6B-A2BE-4981E9892E72}" destId="{ABC3CA4F-6D00-4839-AA18-1EBC7EEC0112}" srcOrd="0" destOrd="0" presId="urn:microsoft.com/office/officeart/2017/3/layout/HorizontalLabelsTimeline"/>
    <dgm:cxn modelId="{147EF317-A700-4674-AB90-7AFBD941D961}" type="presOf" srcId="{8F031B5D-E72B-40C0-A7B6-3395F87D8DEB}" destId="{B1DC1205-882C-4130-9767-55CFB0CAE9FE}" srcOrd="0" destOrd="0" presId="urn:microsoft.com/office/officeart/2017/3/layout/HorizontalLabelsTimeline"/>
    <dgm:cxn modelId="{07126A1F-B0B7-4B3F-9093-3656088DBC96}" type="presOf" srcId="{A0B46B33-8567-467B-998F-EA1D3BEED6F8}" destId="{A0115676-9911-4897-8B62-A97E1E3B62EA}" srcOrd="0" destOrd="0" presId="urn:microsoft.com/office/officeart/2017/3/layout/HorizontalLabelsTimeline"/>
    <dgm:cxn modelId="{79C63A27-A80A-42C3-8373-F17D07E4C86F}" srcId="{D058139D-02EF-4042-9E5D-845501A14F11}" destId="{8F031B5D-E72B-40C0-A7B6-3395F87D8DEB}" srcOrd="0" destOrd="0" parTransId="{1AFE22C4-4168-4D58-B990-BD58B7EDB172}" sibTransId="{2188177E-DEBF-4CEC-B543-B4C36298CC23}"/>
    <dgm:cxn modelId="{72AD934E-407F-4B25-B614-EAB583831EB5}" srcId="{B7CCAF15-9EB2-4754-B8AD-C05E025EE00D}" destId="{AF925549-9517-4A94-B912-343A566E2DCE}" srcOrd="0" destOrd="0" parTransId="{FFA85A23-F580-4A7B-8AA4-64D196BE7805}" sibTransId="{40E9224A-1865-4368-9A35-1CE69A17DB8C}"/>
    <dgm:cxn modelId="{4601C058-0305-4111-B4FA-5082AE55452D}" type="presOf" srcId="{B58FF0D9-0812-4886-8C3C-B68F14F5A1FA}" destId="{1939BBB2-3792-4DD0-ADF9-28BA1A490A2C}" srcOrd="0" destOrd="0" presId="urn:microsoft.com/office/officeart/2017/3/layout/HorizontalLabelsTimeline"/>
    <dgm:cxn modelId="{60687366-FB2C-49D3-9CA9-D5E2CBA00701}" type="presOf" srcId="{97F29539-CBC4-45FE-B089-0D30C0E5C15B}" destId="{307136BB-DB76-461D-BBA0-3571D02B8EE4}" srcOrd="0" destOrd="0" presId="urn:microsoft.com/office/officeart/2017/3/layout/HorizontalLabelsTimeline"/>
    <dgm:cxn modelId="{3B006371-8151-4C0D-9098-1E76DF60715D}" srcId="{B58FF0D9-0812-4886-8C3C-B68F14F5A1FA}" destId="{B7CCAF15-9EB2-4754-B8AD-C05E025EE00D}" srcOrd="3" destOrd="0" parTransId="{9BD6F62A-0370-48A3-8AAB-55B4A48AA84F}" sibTransId="{21AF22D0-E7E4-4914-A998-C22911FB7586}"/>
    <dgm:cxn modelId="{4963BF76-4901-49AC-AAE9-FD9B6FCEC859}" srcId="{B58FF0D9-0812-4886-8C3C-B68F14F5A1FA}" destId="{D058139D-02EF-4042-9E5D-845501A14F11}" srcOrd="1" destOrd="0" parTransId="{9EF2BF4C-3A1C-4E85-A020-1399E20CFCB1}" sibTransId="{3FA7C84B-6710-4157-B9E6-5B703ACED416}"/>
    <dgm:cxn modelId="{5ACEFA8B-212D-4F91-8DE4-13300202ACED}" type="presOf" srcId="{D058139D-02EF-4042-9E5D-845501A14F11}" destId="{C7D3D3D0-48D1-4F08-9DA6-70A2CD82CAF3}" srcOrd="0" destOrd="0" presId="urn:microsoft.com/office/officeart/2017/3/layout/HorizontalLabelsTimeline"/>
    <dgm:cxn modelId="{EAABA295-7F9E-4408-A324-B8E24DFC9FC1}" type="presOf" srcId="{31FFAD4C-F9D7-4D2C-9C82-A65D493A4F1D}" destId="{EB81272C-040A-4B0A-87FE-19BC604E2DB1}" srcOrd="0" destOrd="0" presId="urn:microsoft.com/office/officeart/2017/3/layout/HorizontalLabelsTimeline"/>
    <dgm:cxn modelId="{5B9393A8-D1F4-4201-85D8-43C86DBD79BC}" srcId="{B58FF0D9-0812-4886-8C3C-B68F14F5A1FA}" destId="{97F29539-CBC4-45FE-B089-0D30C0E5C15B}" srcOrd="2" destOrd="0" parTransId="{BF563587-FE31-4C2A-BCCF-2E4EEAAD46D4}" sibTransId="{9F99FE0B-AB7A-460B-9A39-B0D114D57F9C}"/>
    <dgm:cxn modelId="{3125ECB8-0DAB-41BC-BC4D-7E0B6044501C}" srcId="{31FFAD4C-F9D7-4D2C-9C82-A65D493A4F1D}" destId="{A0B46B33-8567-467B-998F-EA1D3BEED6F8}" srcOrd="0" destOrd="0" parTransId="{E7763F53-0ABF-41D6-A9A3-F220B634F45E}" sibTransId="{8C3EB82F-3A87-4813-97C5-4BADFDD19985}"/>
    <dgm:cxn modelId="{7C1DBBBB-224A-41D3-802C-AA1ABC5FA9B2}" srcId="{97F29539-CBC4-45FE-B089-0D30C0E5C15B}" destId="{EDC2AFF7-0178-4C6B-A2BE-4981E9892E72}" srcOrd="0" destOrd="0" parTransId="{E1BBCC15-9D78-4E43-8F30-45924FF5CAF4}" sibTransId="{03D8045B-5642-4752-A26E-68D892551544}"/>
    <dgm:cxn modelId="{6EDA8BBD-0E38-48F2-8A50-A8114FD70192}" type="presOf" srcId="{AF925549-9517-4A94-B912-343A566E2DCE}" destId="{967AD570-3878-4CB6-83C7-473717217E3B}" srcOrd="0" destOrd="0" presId="urn:microsoft.com/office/officeart/2017/3/layout/HorizontalLabelsTimeline"/>
    <dgm:cxn modelId="{09AE1ED7-CCA2-4E70-AD1F-59D2FDAFE335}" srcId="{B58FF0D9-0812-4886-8C3C-B68F14F5A1FA}" destId="{31FFAD4C-F9D7-4D2C-9C82-A65D493A4F1D}" srcOrd="0" destOrd="0" parTransId="{81E11E5F-3260-4AE3-BA13-B731EBF476BE}" sibTransId="{58DD1F76-E40F-47C9-98DF-6F2D6173767A}"/>
    <dgm:cxn modelId="{2F2953DE-1D88-4F32-AA23-31A1155F2E4D}" type="presOf" srcId="{B7CCAF15-9EB2-4754-B8AD-C05E025EE00D}" destId="{03A048D6-2482-4258-A7BF-C0433DDE6838}" srcOrd="0" destOrd="0" presId="urn:microsoft.com/office/officeart/2017/3/layout/HorizontalLabelsTimeline"/>
    <dgm:cxn modelId="{648569F5-0F25-45D9-8576-8E2206028698}" type="presParOf" srcId="{1939BBB2-3792-4DD0-ADF9-28BA1A490A2C}" destId="{D274DE0C-342B-4F21-93A8-FB3FE6916BC6}" srcOrd="0" destOrd="0" presId="urn:microsoft.com/office/officeart/2017/3/layout/HorizontalLabelsTimeline"/>
    <dgm:cxn modelId="{93869252-9337-4EA9-A6AA-F6F34FE6F2F5}" type="presParOf" srcId="{1939BBB2-3792-4DD0-ADF9-28BA1A490A2C}" destId="{B6D4989F-C038-4784-B88F-6E603CA7685D}" srcOrd="1" destOrd="0" presId="urn:microsoft.com/office/officeart/2017/3/layout/HorizontalLabelsTimeline"/>
    <dgm:cxn modelId="{F7D8FCDD-F356-4A24-8AFB-EA2F9B723F67}" type="presParOf" srcId="{B6D4989F-C038-4784-B88F-6E603CA7685D}" destId="{88177295-2EBE-41DC-BBF4-BBACBB4F95F6}" srcOrd="0" destOrd="0" presId="urn:microsoft.com/office/officeart/2017/3/layout/HorizontalLabelsTimeline"/>
    <dgm:cxn modelId="{461E48EC-A9C3-4316-8821-26584D24AB5F}" type="presParOf" srcId="{88177295-2EBE-41DC-BBF4-BBACBB4F95F6}" destId="{EB81272C-040A-4B0A-87FE-19BC604E2DB1}" srcOrd="0" destOrd="0" presId="urn:microsoft.com/office/officeart/2017/3/layout/HorizontalLabelsTimeline"/>
    <dgm:cxn modelId="{BC0ACE69-B632-47E1-9842-2450F452EA09}" type="presParOf" srcId="{88177295-2EBE-41DC-BBF4-BBACBB4F95F6}" destId="{06AD4776-ACAB-49C7-A4C3-8FFF91F370A8}" srcOrd="1" destOrd="0" presId="urn:microsoft.com/office/officeart/2017/3/layout/HorizontalLabelsTimeline"/>
    <dgm:cxn modelId="{1E24C99F-F568-45AF-942B-A965D274FC77}" type="presParOf" srcId="{06AD4776-ACAB-49C7-A4C3-8FFF91F370A8}" destId="{A0115676-9911-4897-8B62-A97E1E3B62EA}" srcOrd="0" destOrd="0" presId="urn:microsoft.com/office/officeart/2017/3/layout/HorizontalLabelsTimeline"/>
    <dgm:cxn modelId="{97FDB6C0-2BDC-45F0-A2FB-25B21C5DA222}" type="presParOf" srcId="{06AD4776-ACAB-49C7-A4C3-8FFF91F370A8}" destId="{FDAE03BB-0DC8-43AF-8D5D-4B33897541C8}" srcOrd="1" destOrd="0" presId="urn:microsoft.com/office/officeart/2017/3/layout/HorizontalLabelsTimeline"/>
    <dgm:cxn modelId="{C775D524-8E40-45F8-822E-823D9EF343C8}" type="presParOf" srcId="{88177295-2EBE-41DC-BBF4-BBACBB4F95F6}" destId="{64ABEB0F-388C-4B0F-91C5-4A5DE417902C}" srcOrd="2" destOrd="0" presId="urn:microsoft.com/office/officeart/2017/3/layout/HorizontalLabelsTimeline"/>
    <dgm:cxn modelId="{FA243D55-1B21-4807-BD04-27257F64F75B}" type="presParOf" srcId="{88177295-2EBE-41DC-BBF4-BBACBB4F95F6}" destId="{645F6EF7-0F70-4A3A-90E0-F54C9378FEF2}" srcOrd="3" destOrd="0" presId="urn:microsoft.com/office/officeart/2017/3/layout/HorizontalLabelsTimeline"/>
    <dgm:cxn modelId="{5AB966AA-8562-45B7-8576-CED5AC3C8D2E}" type="presParOf" srcId="{88177295-2EBE-41DC-BBF4-BBACBB4F95F6}" destId="{6A2B51FE-588B-404E-9AE9-BE6BF7F0D74E}" srcOrd="4" destOrd="0" presId="urn:microsoft.com/office/officeart/2017/3/layout/HorizontalLabelsTimeline"/>
    <dgm:cxn modelId="{6FA697A9-25E4-4F55-A9AA-24017B913EFD}" type="presParOf" srcId="{B6D4989F-C038-4784-B88F-6E603CA7685D}" destId="{6AD191A1-BF5D-4D83-A049-45AAB17E8EFD}" srcOrd="1" destOrd="0" presId="urn:microsoft.com/office/officeart/2017/3/layout/HorizontalLabelsTimeline"/>
    <dgm:cxn modelId="{070FA09C-DB2E-44DF-8928-7F1214363019}" type="presParOf" srcId="{B6D4989F-C038-4784-B88F-6E603CA7685D}" destId="{03F84AF1-7311-496D-94DE-166A1B015561}" srcOrd="2" destOrd="0" presId="urn:microsoft.com/office/officeart/2017/3/layout/HorizontalLabelsTimeline"/>
    <dgm:cxn modelId="{A7A065DC-03CC-4AFD-847E-CD4905BDFD51}" type="presParOf" srcId="{03F84AF1-7311-496D-94DE-166A1B015561}" destId="{C7D3D3D0-48D1-4F08-9DA6-70A2CD82CAF3}" srcOrd="0" destOrd="0" presId="urn:microsoft.com/office/officeart/2017/3/layout/HorizontalLabelsTimeline"/>
    <dgm:cxn modelId="{3C01A211-8071-4875-94C0-B233CABD4FC7}" type="presParOf" srcId="{03F84AF1-7311-496D-94DE-166A1B015561}" destId="{F0A57083-3AB9-42DE-869B-4F5B288BCC2D}" srcOrd="1" destOrd="0" presId="urn:microsoft.com/office/officeart/2017/3/layout/HorizontalLabelsTimeline"/>
    <dgm:cxn modelId="{34900F56-E2C0-414C-B48D-D0F6E140E360}" type="presParOf" srcId="{F0A57083-3AB9-42DE-869B-4F5B288BCC2D}" destId="{B1DC1205-882C-4130-9767-55CFB0CAE9FE}" srcOrd="0" destOrd="0" presId="urn:microsoft.com/office/officeart/2017/3/layout/HorizontalLabelsTimeline"/>
    <dgm:cxn modelId="{4615709F-DD51-48CB-B80D-4BB5BE16141D}" type="presParOf" srcId="{F0A57083-3AB9-42DE-869B-4F5B288BCC2D}" destId="{57695E3A-DFAD-442A-A8E4-EFC31D2BB95B}" srcOrd="1" destOrd="0" presId="urn:microsoft.com/office/officeart/2017/3/layout/HorizontalLabelsTimeline"/>
    <dgm:cxn modelId="{B37B0317-E48C-4F4E-8C1A-04796237529F}" type="presParOf" srcId="{03F84AF1-7311-496D-94DE-166A1B015561}" destId="{9DD7E3D3-C4F3-4D3A-B045-EB75FF41D75F}" srcOrd="2" destOrd="0" presId="urn:microsoft.com/office/officeart/2017/3/layout/HorizontalLabelsTimeline"/>
    <dgm:cxn modelId="{9E524ED9-4C58-4366-8E23-F3D3CF29D447}" type="presParOf" srcId="{03F84AF1-7311-496D-94DE-166A1B015561}" destId="{6ECE5D82-AF97-4510-A281-2B388A615BF2}" srcOrd="3" destOrd="0" presId="urn:microsoft.com/office/officeart/2017/3/layout/HorizontalLabelsTimeline"/>
    <dgm:cxn modelId="{6543259F-AFF0-40B5-AF9B-F54096D3DC5D}" type="presParOf" srcId="{03F84AF1-7311-496D-94DE-166A1B015561}" destId="{5F00AAED-AA7A-475D-A776-75AF1F89F646}" srcOrd="4" destOrd="0" presId="urn:microsoft.com/office/officeart/2017/3/layout/HorizontalLabelsTimeline"/>
    <dgm:cxn modelId="{4D70DFDD-9603-4940-BF02-609EAE47F725}" type="presParOf" srcId="{B6D4989F-C038-4784-B88F-6E603CA7685D}" destId="{E5335E9F-8696-40EB-9DCD-551D1A77A6A5}" srcOrd="3" destOrd="0" presId="urn:microsoft.com/office/officeart/2017/3/layout/HorizontalLabelsTimeline"/>
    <dgm:cxn modelId="{08248BE0-62C5-492D-BEEE-432E3E424D6A}" type="presParOf" srcId="{B6D4989F-C038-4784-B88F-6E603CA7685D}" destId="{4872C4B2-5755-44CA-8AED-0F4DA5147873}" srcOrd="4" destOrd="0" presId="urn:microsoft.com/office/officeart/2017/3/layout/HorizontalLabelsTimeline"/>
    <dgm:cxn modelId="{B7C9C005-040C-410E-9F97-4410E8128092}" type="presParOf" srcId="{4872C4B2-5755-44CA-8AED-0F4DA5147873}" destId="{307136BB-DB76-461D-BBA0-3571D02B8EE4}" srcOrd="0" destOrd="0" presId="urn:microsoft.com/office/officeart/2017/3/layout/HorizontalLabelsTimeline"/>
    <dgm:cxn modelId="{0B653234-B665-4DCB-97BC-028EEC1681AF}" type="presParOf" srcId="{4872C4B2-5755-44CA-8AED-0F4DA5147873}" destId="{4DD9A390-1AB9-451A-B66C-DA3270A38B0E}" srcOrd="1" destOrd="0" presId="urn:microsoft.com/office/officeart/2017/3/layout/HorizontalLabelsTimeline"/>
    <dgm:cxn modelId="{E3F6AD70-EA4F-4F35-B19A-BC9CC634F99F}" type="presParOf" srcId="{4DD9A390-1AB9-451A-B66C-DA3270A38B0E}" destId="{ABC3CA4F-6D00-4839-AA18-1EBC7EEC0112}" srcOrd="0" destOrd="0" presId="urn:microsoft.com/office/officeart/2017/3/layout/HorizontalLabelsTimeline"/>
    <dgm:cxn modelId="{F1E9F58C-218C-41AD-B216-D151409CDFAA}" type="presParOf" srcId="{4DD9A390-1AB9-451A-B66C-DA3270A38B0E}" destId="{A6008E0E-7903-4D25-87B4-99B617EA30BF}" srcOrd="1" destOrd="0" presId="urn:microsoft.com/office/officeart/2017/3/layout/HorizontalLabelsTimeline"/>
    <dgm:cxn modelId="{DF9A3107-2477-45AC-853F-871A460F6DB8}" type="presParOf" srcId="{4872C4B2-5755-44CA-8AED-0F4DA5147873}" destId="{A37C760F-C727-4586-9AC9-28100FEAF5EF}" srcOrd="2" destOrd="0" presId="urn:microsoft.com/office/officeart/2017/3/layout/HorizontalLabelsTimeline"/>
    <dgm:cxn modelId="{7FE1C7BA-1C99-436A-94BD-F36D8D1A3DD3}" type="presParOf" srcId="{4872C4B2-5755-44CA-8AED-0F4DA5147873}" destId="{D9196837-5FE3-462C-8638-E3A4B9A60210}" srcOrd="3" destOrd="0" presId="urn:microsoft.com/office/officeart/2017/3/layout/HorizontalLabelsTimeline"/>
    <dgm:cxn modelId="{69F2D98F-72D2-41FE-8DAD-805B2C931220}" type="presParOf" srcId="{4872C4B2-5755-44CA-8AED-0F4DA5147873}" destId="{2195E9E3-0AC8-4319-8CE3-4950F3730409}" srcOrd="4" destOrd="0" presId="urn:microsoft.com/office/officeart/2017/3/layout/HorizontalLabelsTimeline"/>
    <dgm:cxn modelId="{0855FB95-D31D-4447-8FBD-EB0A7ACE8796}" type="presParOf" srcId="{B6D4989F-C038-4784-B88F-6E603CA7685D}" destId="{026923C6-A6DF-49B5-B250-A12ACCE732B0}" srcOrd="5" destOrd="0" presId="urn:microsoft.com/office/officeart/2017/3/layout/HorizontalLabelsTimeline"/>
    <dgm:cxn modelId="{121382A2-4937-4CEE-A7F3-23AEC8E82813}" type="presParOf" srcId="{B6D4989F-C038-4784-B88F-6E603CA7685D}" destId="{788782B3-8706-43D3-B824-7B0F7E073389}" srcOrd="6" destOrd="0" presId="urn:microsoft.com/office/officeart/2017/3/layout/HorizontalLabelsTimeline"/>
    <dgm:cxn modelId="{3F16AB8D-028A-4CFE-98A7-DB4B10DC8DE5}" type="presParOf" srcId="{788782B3-8706-43D3-B824-7B0F7E073389}" destId="{03A048D6-2482-4258-A7BF-C0433DDE6838}" srcOrd="0" destOrd="0" presId="urn:microsoft.com/office/officeart/2017/3/layout/HorizontalLabelsTimeline"/>
    <dgm:cxn modelId="{9C9CE9DF-5DF9-402F-A8D2-67DE0D21707B}" type="presParOf" srcId="{788782B3-8706-43D3-B824-7B0F7E073389}" destId="{92732EDD-1EC3-4D6F-942F-060654162A72}" srcOrd="1" destOrd="0" presId="urn:microsoft.com/office/officeart/2017/3/layout/HorizontalLabelsTimeline"/>
    <dgm:cxn modelId="{D8AE0B48-036B-4949-8908-8689B13E3D10}" type="presParOf" srcId="{92732EDD-1EC3-4D6F-942F-060654162A72}" destId="{967AD570-3878-4CB6-83C7-473717217E3B}" srcOrd="0" destOrd="0" presId="urn:microsoft.com/office/officeart/2017/3/layout/HorizontalLabelsTimeline"/>
    <dgm:cxn modelId="{0B8E8112-F16B-49E0-9A8D-A0784D8E7303}" type="presParOf" srcId="{92732EDD-1EC3-4D6F-942F-060654162A72}" destId="{C0736EB5-AE61-4A12-AB2C-6A5C6662FBC7}" srcOrd="1" destOrd="0" presId="urn:microsoft.com/office/officeart/2017/3/layout/HorizontalLabelsTimeline"/>
    <dgm:cxn modelId="{5CDE6A8E-3616-4FBC-88E3-9B12686AEDF8}" type="presParOf" srcId="{788782B3-8706-43D3-B824-7B0F7E073389}" destId="{7BF23BD1-36B6-482C-92EA-7297DE16A1FC}" srcOrd="2" destOrd="0" presId="urn:microsoft.com/office/officeart/2017/3/layout/HorizontalLabelsTimeline"/>
    <dgm:cxn modelId="{31376105-019E-4B99-A9CD-0AF412BDF527}" type="presParOf" srcId="{788782B3-8706-43D3-B824-7B0F7E073389}" destId="{934960EB-ECB0-42DA-A035-74EBF4EE1D26}" srcOrd="3" destOrd="0" presId="urn:microsoft.com/office/officeart/2017/3/layout/HorizontalLabelsTimeline"/>
    <dgm:cxn modelId="{42B0AA8E-1268-4C89-9671-885290D793EE}" type="presParOf" srcId="{788782B3-8706-43D3-B824-7B0F7E073389}" destId="{EFED0117-AA03-4702-9696-DCB68FBC6286}"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F66E1-0223-4F5A-B8D1-05BDC2600F0B}">
      <dsp:nvSpPr>
        <dsp:cNvPr id="0" name=""/>
        <dsp:cNvSpPr/>
      </dsp:nvSpPr>
      <dsp:spPr>
        <a:xfrm>
          <a:off x="3347138" y="3782"/>
          <a:ext cx="1377480" cy="8953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Minimum standard</a:t>
          </a:r>
        </a:p>
      </dsp:txBody>
      <dsp:txXfrm>
        <a:off x="3390846" y="47490"/>
        <a:ext cx="1290064" cy="807946"/>
      </dsp:txXfrm>
    </dsp:sp>
    <dsp:sp modelId="{0FC7FB93-5012-4612-B43F-82DBFCA2039F}">
      <dsp:nvSpPr>
        <dsp:cNvPr id="0" name=""/>
        <dsp:cNvSpPr/>
      </dsp:nvSpPr>
      <dsp:spPr>
        <a:xfrm>
          <a:off x="2248268" y="451463"/>
          <a:ext cx="3575219" cy="3575219"/>
        </a:xfrm>
        <a:custGeom>
          <a:avLst/>
          <a:gdLst/>
          <a:ahLst/>
          <a:cxnLst/>
          <a:rect l="0" t="0" r="0" b="0"/>
          <a:pathLst>
            <a:path>
              <a:moveTo>
                <a:pt x="2485797" y="141984"/>
              </a:moveTo>
              <a:arcTo wR="1787609" hR="1787609" stAng="17579399" swAng="195981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2FC950-50CA-46F3-8B29-CE32814EDFF0}">
      <dsp:nvSpPr>
        <dsp:cNvPr id="0" name=""/>
        <dsp:cNvSpPr/>
      </dsp:nvSpPr>
      <dsp:spPr>
        <a:xfrm>
          <a:off x="5047256" y="1238990"/>
          <a:ext cx="1377480" cy="8953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Not a specification</a:t>
          </a:r>
        </a:p>
      </dsp:txBody>
      <dsp:txXfrm>
        <a:off x="5090964" y="1282698"/>
        <a:ext cx="1290064" cy="807946"/>
      </dsp:txXfrm>
    </dsp:sp>
    <dsp:sp modelId="{70C3DD2A-3C10-4F23-B929-7830C0938197}">
      <dsp:nvSpPr>
        <dsp:cNvPr id="0" name=""/>
        <dsp:cNvSpPr/>
      </dsp:nvSpPr>
      <dsp:spPr>
        <a:xfrm>
          <a:off x="2248268" y="451463"/>
          <a:ext cx="3575219" cy="3575219"/>
        </a:xfrm>
        <a:custGeom>
          <a:avLst/>
          <a:gdLst/>
          <a:ahLst/>
          <a:cxnLst/>
          <a:rect l="0" t="0" r="0" b="0"/>
          <a:pathLst>
            <a:path>
              <a:moveTo>
                <a:pt x="3572783" y="1694309"/>
              </a:moveTo>
              <a:arcTo wR="1787609" hR="1787609" stAng="21420492" swAng="21949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D61EBA9-43E9-4082-9A09-E9D65114750B}">
      <dsp:nvSpPr>
        <dsp:cNvPr id="0" name=""/>
        <dsp:cNvSpPr/>
      </dsp:nvSpPr>
      <dsp:spPr>
        <a:xfrm>
          <a:off x="4397869" y="3237598"/>
          <a:ext cx="1377480" cy="8953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Includes checklist</a:t>
          </a:r>
        </a:p>
      </dsp:txBody>
      <dsp:txXfrm>
        <a:off x="4441577" y="3281306"/>
        <a:ext cx="1290064" cy="807946"/>
      </dsp:txXfrm>
    </dsp:sp>
    <dsp:sp modelId="{1426DC3F-F20D-4D35-9203-B2290D1641B6}">
      <dsp:nvSpPr>
        <dsp:cNvPr id="0" name=""/>
        <dsp:cNvSpPr/>
      </dsp:nvSpPr>
      <dsp:spPr>
        <a:xfrm>
          <a:off x="2248268" y="451463"/>
          <a:ext cx="3575219" cy="3575219"/>
        </a:xfrm>
        <a:custGeom>
          <a:avLst/>
          <a:gdLst/>
          <a:ahLst/>
          <a:cxnLst/>
          <a:rect l="0" t="0" r="0" b="0"/>
          <a:pathLst>
            <a:path>
              <a:moveTo>
                <a:pt x="2142507" y="3539636"/>
              </a:moveTo>
              <a:arcTo wR="1787609" hR="1787609" stAng="4712932" swAng="137413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DC50FFB-C355-4586-B19A-10989DBC5754}">
      <dsp:nvSpPr>
        <dsp:cNvPr id="0" name=""/>
        <dsp:cNvSpPr/>
      </dsp:nvSpPr>
      <dsp:spPr>
        <a:xfrm>
          <a:off x="2296407" y="3237598"/>
          <a:ext cx="1377480" cy="8953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Promotes quality</a:t>
          </a:r>
        </a:p>
      </dsp:txBody>
      <dsp:txXfrm>
        <a:off x="2340115" y="3281306"/>
        <a:ext cx="1290064" cy="807946"/>
      </dsp:txXfrm>
    </dsp:sp>
    <dsp:sp modelId="{65FF4B08-3740-45E1-9272-D0F0D00848A0}">
      <dsp:nvSpPr>
        <dsp:cNvPr id="0" name=""/>
        <dsp:cNvSpPr/>
      </dsp:nvSpPr>
      <dsp:spPr>
        <a:xfrm>
          <a:off x="2248268" y="451463"/>
          <a:ext cx="3575219" cy="3575219"/>
        </a:xfrm>
        <a:custGeom>
          <a:avLst/>
          <a:gdLst/>
          <a:ahLst/>
          <a:cxnLst/>
          <a:rect l="0" t="0" r="0" b="0"/>
          <a:pathLst>
            <a:path>
              <a:moveTo>
                <a:pt x="298518" y="2776628"/>
              </a:moveTo>
              <a:arcTo wR="1787609" hR="1787609" stAng="8784531" swAng="21949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3C0E38-2FBB-4932-B86E-0AB1F5EAAC0B}">
      <dsp:nvSpPr>
        <dsp:cNvPr id="0" name=""/>
        <dsp:cNvSpPr/>
      </dsp:nvSpPr>
      <dsp:spPr>
        <a:xfrm>
          <a:off x="1647020" y="1238990"/>
          <a:ext cx="1377480" cy="8953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Advises best practice</a:t>
          </a:r>
        </a:p>
      </dsp:txBody>
      <dsp:txXfrm>
        <a:off x="1690728" y="1282698"/>
        <a:ext cx="1290064" cy="807946"/>
      </dsp:txXfrm>
    </dsp:sp>
    <dsp:sp modelId="{492A9881-8352-4456-802B-241BF6BD5E4E}">
      <dsp:nvSpPr>
        <dsp:cNvPr id="0" name=""/>
        <dsp:cNvSpPr/>
      </dsp:nvSpPr>
      <dsp:spPr>
        <a:xfrm>
          <a:off x="2248268" y="451463"/>
          <a:ext cx="3575219" cy="3575219"/>
        </a:xfrm>
        <a:custGeom>
          <a:avLst/>
          <a:gdLst/>
          <a:ahLst/>
          <a:cxnLst/>
          <a:rect l="0" t="0" r="0" b="0"/>
          <a:pathLst>
            <a:path>
              <a:moveTo>
                <a:pt x="311685" y="779047"/>
              </a:moveTo>
              <a:arcTo wR="1787609" hR="1787609" stAng="12860788" swAng="195981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4DE0C-342B-4F21-93A8-FB3FE6916BC6}">
      <dsp:nvSpPr>
        <dsp:cNvPr id="0" name=""/>
        <dsp:cNvSpPr/>
      </dsp:nvSpPr>
      <dsp:spPr>
        <a:xfrm>
          <a:off x="0" y="2012156"/>
          <a:ext cx="8229600" cy="0"/>
        </a:xfrm>
        <a:prstGeom prst="lin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81272C-040A-4B0A-87FE-19BC604E2DB1}">
      <dsp:nvSpPr>
        <dsp:cNvPr id="0" name=""/>
        <dsp:cNvSpPr/>
      </dsp:nvSpPr>
      <dsp:spPr>
        <a:xfrm>
          <a:off x="198466" y="1247537"/>
          <a:ext cx="2896111" cy="48291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2020</a:t>
          </a:r>
        </a:p>
      </dsp:txBody>
      <dsp:txXfrm>
        <a:off x="198466" y="1247537"/>
        <a:ext cx="2896111" cy="482917"/>
      </dsp:txXfrm>
    </dsp:sp>
    <dsp:sp modelId="{A0115676-9911-4897-8B62-A97E1E3B62EA}">
      <dsp:nvSpPr>
        <dsp:cNvPr id="0" name=""/>
        <dsp:cNvSpPr/>
      </dsp:nvSpPr>
      <dsp:spPr>
        <a:xfrm>
          <a:off x="197134" y="325190"/>
          <a:ext cx="2896111" cy="92746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0" tIns="266700" rIns="266700" bIns="266700" numCol="1" spcCol="1270" anchor="ctr" anchorCtr="0">
          <a:noAutofit/>
        </a:bodyPr>
        <a:lstStyle/>
        <a:p>
          <a:pPr marL="0" lvl="0" indent="0" algn="ctr" defTabSz="1244600">
            <a:lnSpc>
              <a:spcPct val="90000"/>
            </a:lnSpc>
            <a:spcBef>
              <a:spcPct val="0"/>
            </a:spcBef>
            <a:spcAft>
              <a:spcPct val="35000"/>
            </a:spcAft>
            <a:buNone/>
          </a:pPr>
          <a:r>
            <a:rPr lang="en-US" sz="2800" kern="1200" dirty="0"/>
            <a:t>82 courts</a:t>
          </a:r>
        </a:p>
      </dsp:txBody>
      <dsp:txXfrm>
        <a:off x="197134" y="325190"/>
        <a:ext cx="2896111" cy="927465"/>
      </dsp:txXfrm>
    </dsp:sp>
    <dsp:sp modelId="{64ABEB0F-388C-4B0F-91C5-4A5DE417902C}">
      <dsp:nvSpPr>
        <dsp:cNvPr id="0" name=""/>
        <dsp:cNvSpPr/>
      </dsp:nvSpPr>
      <dsp:spPr>
        <a:xfrm>
          <a:off x="1646522" y="1730454"/>
          <a:ext cx="0" cy="281701"/>
        </a:xfrm>
        <a:prstGeom prst="line">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7D3D3D0-48D1-4F08-9DA6-70A2CD82CAF3}">
      <dsp:nvSpPr>
        <dsp:cNvPr id="0" name=""/>
        <dsp:cNvSpPr/>
      </dsp:nvSpPr>
      <dsp:spPr>
        <a:xfrm>
          <a:off x="1843984" y="2293858"/>
          <a:ext cx="2896111" cy="48291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2024</a:t>
          </a:r>
        </a:p>
      </dsp:txBody>
      <dsp:txXfrm>
        <a:off x="1843984" y="2293858"/>
        <a:ext cx="2896111" cy="482917"/>
      </dsp:txXfrm>
    </dsp:sp>
    <dsp:sp modelId="{B1DC1205-882C-4130-9767-55CFB0CAE9FE}">
      <dsp:nvSpPr>
        <dsp:cNvPr id="0" name=""/>
        <dsp:cNvSpPr/>
      </dsp:nvSpPr>
      <dsp:spPr>
        <a:xfrm>
          <a:off x="1843984" y="2776775"/>
          <a:ext cx="2896111" cy="1247537"/>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0" tIns="266700" rIns="266700" bIns="266700" numCol="1" spcCol="1270" anchor="ctr" anchorCtr="0">
          <a:noAutofit/>
        </a:bodyPr>
        <a:lstStyle/>
        <a:p>
          <a:pPr marL="0" lvl="0" indent="0" algn="ctr" defTabSz="1244600">
            <a:lnSpc>
              <a:spcPct val="90000"/>
            </a:lnSpc>
            <a:spcBef>
              <a:spcPct val="0"/>
            </a:spcBef>
            <a:spcAft>
              <a:spcPct val="35000"/>
            </a:spcAft>
            <a:buNone/>
          </a:pPr>
          <a:endParaRPr lang="en-US" sz="2800" kern="1200" dirty="0"/>
        </a:p>
        <a:p>
          <a:pPr marL="0" lvl="0" indent="0" algn="ctr" defTabSz="1244600">
            <a:lnSpc>
              <a:spcPct val="90000"/>
            </a:lnSpc>
            <a:spcBef>
              <a:spcPct val="0"/>
            </a:spcBef>
            <a:spcAft>
              <a:spcPct val="35000"/>
            </a:spcAft>
            <a:buNone/>
          </a:pPr>
          <a:r>
            <a:rPr lang="en-US" sz="2800" kern="1200" dirty="0"/>
            <a:t>800 – 850 courts</a:t>
          </a:r>
        </a:p>
        <a:p>
          <a:pPr marL="0" lvl="0" indent="0" algn="l" defTabSz="1244600">
            <a:lnSpc>
              <a:spcPct val="90000"/>
            </a:lnSpc>
            <a:spcBef>
              <a:spcPct val="0"/>
            </a:spcBef>
            <a:spcAft>
              <a:spcPct val="35000"/>
            </a:spcAft>
            <a:buNone/>
          </a:pPr>
          <a:endParaRPr lang="en-US" sz="1700" kern="1200" dirty="0"/>
        </a:p>
      </dsp:txBody>
      <dsp:txXfrm>
        <a:off x="1843984" y="2776775"/>
        <a:ext cx="2896111" cy="1247537"/>
      </dsp:txXfrm>
    </dsp:sp>
    <dsp:sp modelId="{9DD7E3D3-C4F3-4D3A-B045-EB75FF41D75F}">
      <dsp:nvSpPr>
        <dsp:cNvPr id="0" name=""/>
        <dsp:cNvSpPr/>
      </dsp:nvSpPr>
      <dsp:spPr>
        <a:xfrm>
          <a:off x="3292040" y="2012156"/>
          <a:ext cx="0" cy="281701"/>
        </a:xfrm>
        <a:prstGeom prst="line">
          <a:avLst/>
        </a:pr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45F6EF7-0F70-4A3A-90E0-F54C9378FEF2}">
      <dsp:nvSpPr>
        <dsp:cNvPr id="0" name=""/>
        <dsp:cNvSpPr/>
      </dsp:nvSpPr>
      <dsp:spPr>
        <a:xfrm rot="2700000">
          <a:off x="1615220" y="1980854"/>
          <a:ext cx="62603" cy="62603"/>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E5D82-AF97-4510-A281-2B388A615BF2}">
      <dsp:nvSpPr>
        <dsp:cNvPr id="0" name=""/>
        <dsp:cNvSpPr/>
      </dsp:nvSpPr>
      <dsp:spPr>
        <a:xfrm rot="2700000">
          <a:off x="3260739" y="1980854"/>
          <a:ext cx="62603" cy="62603"/>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7136BB-DB76-461D-BBA0-3571D02B8EE4}">
      <dsp:nvSpPr>
        <dsp:cNvPr id="0" name=""/>
        <dsp:cNvSpPr/>
      </dsp:nvSpPr>
      <dsp:spPr>
        <a:xfrm>
          <a:off x="3489503" y="1263864"/>
          <a:ext cx="2896111" cy="482917"/>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2023</a:t>
          </a:r>
        </a:p>
      </dsp:txBody>
      <dsp:txXfrm>
        <a:off x="3489503" y="1263864"/>
        <a:ext cx="2896111" cy="482917"/>
      </dsp:txXfrm>
    </dsp:sp>
    <dsp:sp modelId="{ABC3CA4F-6D00-4839-AA18-1EBC7EEC0112}">
      <dsp:nvSpPr>
        <dsp:cNvPr id="0" name=""/>
        <dsp:cNvSpPr/>
      </dsp:nvSpPr>
      <dsp:spPr>
        <a:xfrm>
          <a:off x="3489503" y="0"/>
          <a:ext cx="2896111" cy="1247537"/>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0" tIns="266700" rIns="266700" bIns="266700" numCol="1" spcCol="1270" anchor="ctr" anchorCtr="0">
          <a:noAutofit/>
        </a:bodyPr>
        <a:lstStyle/>
        <a:p>
          <a:pPr marL="0" lvl="0" indent="0" algn="ctr" defTabSz="1244600">
            <a:lnSpc>
              <a:spcPct val="90000"/>
            </a:lnSpc>
            <a:spcBef>
              <a:spcPct val="0"/>
            </a:spcBef>
            <a:spcAft>
              <a:spcPct val="35000"/>
            </a:spcAft>
            <a:buNone/>
          </a:pPr>
          <a:r>
            <a:rPr lang="en-US" sz="2800" kern="1200" dirty="0"/>
            <a:t>350 – 400 courts</a:t>
          </a:r>
        </a:p>
      </dsp:txBody>
      <dsp:txXfrm>
        <a:off x="3489503" y="0"/>
        <a:ext cx="2896111" cy="1247537"/>
      </dsp:txXfrm>
    </dsp:sp>
    <dsp:sp modelId="{A37C760F-C727-4586-9AC9-28100FEAF5EF}">
      <dsp:nvSpPr>
        <dsp:cNvPr id="0" name=""/>
        <dsp:cNvSpPr/>
      </dsp:nvSpPr>
      <dsp:spPr>
        <a:xfrm>
          <a:off x="4937559" y="1746782"/>
          <a:ext cx="0" cy="281701"/>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A048D6-2482-4258-A7BF-C0433DDE6838}">
      <dsp:nvSpPr>
        <dsp:cNvPr id="0" name=""/>
        <dsp:cNvSpPr/>
      </dsp:nvSpPr>
      <dsp:spPr>
        <a:xfrm>
          <a:off x="5135021" y="2293858"/>
          <a:ext cx="2896111" cy="482917"/>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2025</a:t>
          </a:r>
        </a:p>
      </dsp:txBody>
      <dsp:txXfrm>
        <a:off x="5135021" y="2293858"/>
        <a:ext cx="2896111" cy="482917"/>
      </dsp:txXfrm>
    </dsp:sp>
    <dsp:sp modelId="{967AD570-3878-4CB6-83C7-473717217E3B}">
      <dsp:nvSpPr>
        <dsp:cNvPr id="0" name=""/>
        <dsp:cNvSpPr/>
      </dsp:nvSpPr>
      <dsp:spPr>
        <a:xfrm>
          <a:off x="5135021" y="2776775"/>
          <a:ext cx="2896111" cy="1216348"/>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0" tIns="342900" rIns="342900" bIns="342900" numCol="1" spcCol="1270" anchor="ctr" anchorCtr="0">
          <a:noAutofit/>
        </a:bodyPr>
        <a:lstStyle/>
        <a:p>
          <a:pPr marL="0" lvl="0" indent="0" algn="ctr" defTabSz="1600200">
            <a:lnSpc>
              <a:spcPct val="90000"/>
            </a:lnSpc>
            <a:spcBef>
              <a:spcPct val="0"/>
            </a:spcBef>
            <a:spcAft>
              <a:spcPct val="35000"/>
            </a:spcAft>
            <a:buNone/>
          </a:pPr>
          <a:r>
            <a:rPr lang="en-US" sz="3600" kern="1200" dirty="0"/>
            <a:t>?</a:t>
          </a:r>
        </a:p>
      </dsp:txBody>
      <dsp:txXfrm>
        <a:off x="5135021" y="2776775"/>
        <a:ext cx="2896111" cy="1216348"/>
      </dsp:txXfrm>
    </dsp:sp>
    <dsp:sp modelId="{7BF23BD1-36B6-482C-92EA-7297DE16A1FC}">
      <dsp:nvSpPr>
        <dsp:cNvPr id="0" name=""/>
        <dsp:cNvSpPr/>
      </dsp:nvSpPr>
      <dsp:spPr>
        <a:xfrm>
          <a:off x="6583077" y="2012156"/>
          <a:ext cx="0" cy="281701"/>
        </a:xfrm>
        <a:prstGeom prst="line">
          <a:avLst/>
        </a:pr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196837-5FE3-462C-8638-E3A4B9A60210}">
      <dsp:nvSpPr>
        <dsp:cNvPr id="0" name=""/>
        <dsp:cNvSpPr/>
      </dsp:nvSpPr>
      <dsp:spPr>
        <a:xfrm rot="2700000">
          <a:off x="4906257" y="1997182"/>
          <a:ext cx="62603" cy="62603"/>
        </a:xfrm>
        <a:prstGeom prst="rect">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4960EB-ECB0-42DA-A035-74EBF4EE1D26}">
      <dsp:nvSpPr>
        <dsp:cNvPr id="0" name=""/>
        <dsp:cNvSpPr/>
      </dsp:nvSpPr>
      <dsp:spPr>
        <a:xfrm rot="2700000">
          <a:off x="6551775" y="1980854"/>
          <a:ext cx="62603" cy="62603"/>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4DE0C-342B-4F21-93A8-FB3FE6916BC6}">
      <dsp:nvSpPr>
        <dsp:cNvPr id="0" name=""/>
        <dsp:cNvSpPr/>
      </dsp:nvSpPr>
      <dsp:spPr>
        <a:xfrm>
          <a:off x="0" y="2012156"/>
          <a:ext cx="8229600" cy="0"/>
        </a:xfrm>
        <a:prstGeom prst="lin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81272C-040A-4B0A-87FE-19BC604E2DB1}">
      <dsp:nvSpPr>
        <dsp:cNvPr id="0" name=""/>
        <dsp:cNvSpPr/>
      </dsp:nvSpPr>
      <dsp:spPr>
        <a:xfrm>
          <a:off x="203911" y="1231209"/>
          <a:ext cx="2896111" cy="48291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Edition 1 – 2020/21</a:t>
          </a:r>
        </a:p>
      </dsp:txBody>
      <dsp:txXfrm>
        <a:off x="203911" y="1231209"/>
        <a:ext cx="2896111" cy="482917"/>
      </dsp:txXfrm>
    </dsp:sp>
    <dsp:sp modelId="{A0115676-9911-4897-8B62-A97E1E3B62EA}">
      <dsp:nvSpPr>
        <dsp:cNvPr id="0" name=""/>
        <dsp:cNvSpPr/>
      </dsp:nvSpPr>
      <dsp:spPr>
        <a:xfrm>
          <a:off x="197134" y="7661"/>
          <a:ext cx="2896111" cy="1246757"/>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LTA Guidance Note</a:t>
          </a:r>
        </a:p>
        <a:p>
          <a:pPr marL="0" lvl="0" indent="0" algn="l" defTabSz="755650">
            <a:lnSpc>
              <a:spcPct val="90000"/>
            </a:lnSpc>
            <a:spcBef>
              <a:spcPct val="0"/>
            </a:spcBef>
            <a:spcAft>
              <a:spcPct val="35000"/>
            </a:spcAft>
            <a:buNone/>
          </a:pPr>
          <a:r>
            <a:rPr lang="en-US" sz="1700" kern="1200" dirty="0"/>
            <a:t>Pandemic</a:t>
          </a:r>
        </a:p>
        <a:p>
          <a:pPr marL="0" lvl="0" indent="0" algn="l" defTabSz="755650">
            <a:lnSpc>
              <a:spcPct val="90000"/>
            </a:lnSpc>
            <a:spcBef>
              <a:spcPct val="0"/>
            </a:spcBef>
            <a:spcAft>
              <a:spcPct val="35000"/>
            </a:spcAft>
            <a:buNone/>
          </a:pPr>
          <a:r>
            <a:rPr lang="en-US" sz="1700" kern="1200" dirty="0"/>
            <a:t>SAPCA CoP essential</a:t>
          </a:r>
        </a:p>
      </dsp:txBody>
      <dsp:txXfrm>
        <a:off x="197134" y="7661"/>
        <a:ext cx="2896111" cy="1246757"/>
      </dsp:txXfrm>
    </dsp:sp>
    <dsp:sp modelId="{64ABEB0F-388C-4B0F-91C5-4A5DE417902C}">
      <dsp:nvSpPr>
        <dsp:cNvPr id="0" name=""/>
        <dsp:cNvSpPr/>
      </dsp:nvSpPr>
      <dsp:spPr>
        <a:xfrm>
          <a:off x="1651967" y="1714127"/>
          <a:ext cx="0" cy="281701"/>
        </a:xfrm>
        <a:prstGeom prst="line">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7D3D3D0-48D1-4F08-9DA6-70A2CD82CAF3}">
      <dsp:nvSpPr>
        <dsp:cNvPr id="0" name=""/>
        <dsp:cNvSpPr/>
      </dsp:nvSpPr>
      <dsp:spPr>
        <a:xfrm>
          <a:off x="1843984" y="2293858"/>
          <a:ext cx="2896111" cy="48291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Edition 3 - 2024</a:t>
          </a:r>
        </a:p>
      </dsp:txBody>
      <dsp:txXfrm>
        <a:off x="1843984" y="2293858"/>
        <a:ext cx="2896111" cy="482917"/>
      </dsp:txXfrm>
    </dsp:sp>
    <dsp:sp modelId="{B1DC1205-882C-4130-9767-55CFB0CAE9FE}">
      <dsp:nvSpPr>
        <dsp:cNvPr id="0" name=""/>
        <dsp:cNvSpPr/>
      </dsp:nvSpPr>
      <dsp:spPr>
        <a:xfrm>
          <a:off x="1843984" y="2776775"/>
          <a:ext cx="2896111" cy="1246757"/>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Focus on site specific designs</a:t>
          </a:r>
        </a:p>
        <a:p>
          <a:pPr marL="0" lvl="0" indent="0" algn="l" defTabSz="755650">
            <a:lnSpc>
              <a:spcPct val="90000"/>
            </a:lnSpc>
            <a:spcBef>
              <a:spcPct val="0"/>
            </a:spcBef>
            <a:spcAft>
              <a:spcPct val="35000"/>
            </a:spcAft>
            <a:buNone/>
          </a:pPr>
          <a:r>
            <a:rPr lang="en-US" sz="1700" kern="1200" dirty="0"/>
            <a:t>Noise!</a:t>
          </a:r>
        </a:p>
        <a:p>
          <a:pPr marL="0" lvl="0" indent="0" algn="l" defTabSz="755650">
            <a:lnSpc>
              <a:spcPct val="90000"/>
            </a:lnSpc>
            <a:spcBef>
              <a:spcPct val="0"/>
            </a:spcBef>
            <a:spcAft>
              <a:spcPct val="35000"/>
            </a:spcAft>
            <a:buNone/>
          </a:pPr>
          <a:r>
            <a:rPr lang="en-US" sz="1700" kern="1200" dirty="0"/>
            <a:t>UK weather</a:t>
          </a:r>
        </a:p>
      </dsp:txBody>
      <dsp:txXfrm>
        <a:off x="1843984" y="2776775"/>
        <a:ext cx="2896111" cy="1246757"/>
      </dsp:txXfrm>
    </dsp:sp>
    <dsp:sp modelId="{9DD7E3D3-C4F3-4D3A-B045-EB75FF41D75F}">
      <dsp:nvSpPr>
        <dsp:cNvPr id="0" name=""/>
        <dsp:cNvSpPr/>
      </dsp:nvSpPr>
      <dsp:spPr>
        <a:xfrm>
          <a:off x="3292040" y="2012156"/>
          <a:ext cx="0" cy="281701"/>
        </a:xfrm>
        <a:prstGeom prst="line">
          <a:avLst/>
        </a:pr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45F6EF7-0F70-4A3A-90E0-F54C9378FEF2}">
      <dsp:nvSpPr>
        <dsp:cNvPr id="0" name=""/>
        <dsp:cNvSpPr/>
      </dsp:nvSpPr>
      <dsp:spPr>
        <a:xfrm rot="2700000">
          <a:off x="1620665" y="1964527"/>
          <a:ext cx="62603" cy="62603"/>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E5D82-AF97-4510-A281-2B388A615BF2}">
      <dsp:nvSpPr>
        <dsp:cNvPr id="0" name=""/>
        <dsp:cNvSpPr/>
      </dsp:nvSpPr>
      <dsp:spPr>
        <a:xfrm rot="2700000">
          <a:off x="3260739" y="1980854"/>
          <a:ext cx="62603" cy="62603"/>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7136BB-DB76-461D-BBA0-3571D02B8EE4}">
      <dsp:nvSpPr>
        <dsp:cNvPr id="0" name=""/>
        <dsp:cNvSpPr/>
      </dsp:nvSpPr>
      <dsp:spPr>
        <a:xfrm>
          <a:off x="3489503" y="1247537"/>
          <a:ext cx="2896111" cy="482917"/>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Edition 2 - 2023</a:t>
          </a:r>
        </a:p>
      </dsp:txBody>
      <dsp:txXfrm>
        <a:off x="3489503" y="1247537"/>
        <a:ext cx="2896111" cy="482917"/>
      </dsp:txXfrm>
    </dsp:sp>
    <dsp:sp modelId="{ABC3CA4F-6D00-4839-AA18-1EBC7EEC0112}">
      <dsp:nvSpPr>
        <dsp:cNvPr id="0" name=""/>
        <dsp:cNvSpPr/>
      </dsp:nvSpPr>
      <dsp:spPr>
        <a:xfrm>
          <a:off x="3489503" y="779"/>
          <a:ext cx="2896111" cy="1246757"/>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Better planning guidance</a:t>
          </a:r>
        </a:p>
        <a:p>
          <a:pPr marL="0" lvl="0" indent="0" algn="l" defTabSz="755650">
            <a:lnSpc>
              <a:spcPct val="90000"/>
            </a:lnSpc>
            <a:spcBef>
              <a:spcPct val="0"/>
            </a:spcBef>
            <a:spcAft>
              <a:spcPct val="35000"/>
            </a:spcAft>
            <a:buNone/>
          </a:pPr>
          <a:r>
            <a:rPr lang="en-US" sz="1700" kern="1200" dirty="0"/>
            <a:t>Increase in covered courts</a:t>
          </a:r>
        </a:p>
        <a:p>
          <a:pPr marL="0" lvl="0" indent="0" algn="l" defTabSz="755650">
            <a:lnSpc>
              <a:spcPct val="90000"/>
            </a:lnSpc>
            <a:spcBef>
              <a:spcPct val="0"/>
            </a:spcBef>
            <a:spcAft>
              <a:spcPct val="35000"/>
            </a:spcAft>
            <a:buNone/>
          </a:pPr>
          <a:r>
            <a:rPr lang="en-US" sz="1700" kern="1200" dirty="0"/>
            <a:t>Non-traditional contractors</a:t>
          </a:r>
        </a:p>
      </dsp:txBody>
      <dsp:txXfrm>
        <a:off x="3489503" y="779"/>
        <a:ext cx="2896111" cy="1246757"/>
      </dsp:txXfrm>
    </dsp:sp>
    <dsp:sp modelId="{A37C760F-C727-4586-9AC9-28100FEAF5EF}">
      <dsp:nvSpPr>
        <dsp:cNvPr id="0" name=""/>
        <dsp:cNvSpPr/>
      </dsp:nvSpPr>
      <dsp:spPr>
        <a:xfrm>
          <a:off x="4937559" y="1730454"/>
          <a:ext cx="0" cy="281701"/>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A048D6-2482-4258-A7BF-C0433DDE6838}">
      <dsp:nvSpPr>
        <dsp:cNvPr id="0" name=""/>
        <dsp:cNvSpPr/>
      </dsp:nvSpPr>
      <dsp:spPr>
        <a:xfrm>
          <a:off x="5135021" y="2293858"/>
          <a:ext cx="2896111" cy="482917"/>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Edition 4 - 2025</a:t>
          </a:r>
        </a:p>
      </dsp:txBody>
      <dsp:txXfrm>
        <a:off x="5135021" y="2293858"/>
        <a:ext cx="2896111" cy="482917"/>
      </dsp:txXfrm>
    </dsp:sp>
    <dsp:sp modelId="{967AD570-3878-4CB6-83C7-473717217E3B}">
      <dsp:nvSpPr>
        <dsp:cNvPr id="0" name=""/>
        <dsp:cNvSpPr/>
      </dsp:nvSpPr>
      <dsp:spPr>
        <a:xfrm>
          <a:off x="5135021" y="2776775"/>
          <a:ext cx="2896111" cy="1246757"/>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Suitable structures for UK</a:t>
          </a:r>
          <a:endParaRPr lang="en-US" sz="1700" kern="1200" dirty="0"/>
        </a:p>
        <a:p>
          <a:pPr marL="0" lvl="0" indent="0" algn="l" defTabSz="755650">
            <a:lnSpc>
              <a:spcPct val="90000"/>
            </a:lnSpc>
            <a:spcBef>
              <a:spcPct val="0"/>
            </a:spcBef>
            <a:spcAft>
              <a:spcPct val="35000"/>
            </a:spcAft>
            <a:buNone/>
          </a:pPr>
          <a:r>
            <a:rPr lang="en-US" sz="1700" kern="1200" dirty="0"/>
            <a:t>Enhanced materials spec</a:t>
          </a:r>
        </a:p>
        <a:p>
          <a:pPr marL="0" lvl="0" indent="0" algn="l" defTabSz="755650">
            <a:lnSpc>
              <a:spcPct val="90000"/>
            </a:lnSpc>
            <a:spcBef>
              <a:spcPct val="0"/>
            </a:spcBef>
            <a:spcAft>
              <a:spcPct val="35000"/>
            </a:spcAft>
            <a:buNone/>
          </a:pPr>
          <a:r>
            <a:rPr lang="en-US" sz="1700" kern="1200" dirty="0"/>
            <a:t>Further planning guidance</a:t>
          </a:r>
        </a:p>
      </dsp:txBody>
      <dsp:txXfrm>
        <a:off x="5135021" y="2776775"/>
        <a:ext cx="2896111" cy="1246757"/>
      </dsp:txXfrm>
    </dsp:sp>
    <dsp:sp modelId="{7BF23BD1-36B6-482C-92EA-7297DE16A1FC}">
      <dsp:nvSpPr>
        <dsp:cNvPr id="0" name=""/>
        <dsp:cNvSpPr/>
      </dsp:nvSpPr>
      <dsp:spPr>
        <a:xfrm>
          <a:off x="6583077" y="2012156"/>
          <a:ext cx="0" cy="281701"/>
        </a:xfrm>
        <a:prstGeom prst="line">
          <a:avLst/>
        </a:pr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196837-5FE3-462C-8638-E3A4B9A60210}">
      <dsp:nvSpPr>
        <dsp:cNvPr id="0" name=""/>
        <dsp:cNvSpPr/>
      </dsp:nvSpPr>
      <dsp:spPr>
        <a:xfrm rot="2700000">
          <a:off x="4906257" y="1980854"/>
          <a:ext cx="62603" cy="62603"/>
        </a:xfrm>
        <a:prstGeom prst="rect">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4960EB-ECB0-42DA-A035-74EBF4EE1D26}">
      <dsp:nvSpPr>
        <dsp:cNvPr id="0" name=""/>
        <dsp:cNvSpPr/>
      </dsp:nvSpPr>
      <dsp:spPr>
        <a:xfrm rot="2700000">
          <a:off x="6551775" y="1980854"/>
          <a:ext cx="62603" cy="62603"/>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CE30D-253C-4BE1-8335-E21F7673D237}" type="datetimeFigureOut">
              <a:rPr lang="en-GB" smtClean="0"/>
              <a:t>25/04/2025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A34FA-0857-4D55-86C2-34AC5E49058F}" type="slidenum">
              <a:rPr lang="en-GB" smtClean="0"/>
              <a:t>‹#›</a:t>
            </a:fld>
            <a:endParaRPr lang="en-GB"/>
          </a:p>
        </p:txBody>
      </p:sp>
    </p:spTree>
    <p:extLst>
      <p:ext uri="{BB962C8B-B14F-4D97-AF65-F5344CB8AC3E}">
        <p14:creationId xmlns:p14="http://schemas.microsoft.com/office/powerpoint/2010/main" val="1903441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a:t>
            </a:r>
          </a:p>
          <a:p>
            <a:endParaRPr lang="en-US" dirty="0"/>
          </a:p>
          <a:p>
            <a:r>
              <a:rPr lang="en-US" dirty="0"/>
              <a:t>Going to tell you  a bit about SAPCA, some specifics about how we have interacted with padel before moving onto our evolving padel code of practice. In the break you can come and ask us about all the terrible things we have seen built that we can’t talk about up here! </a:t>
            </a:r>
          </a:p>
          <a:p>
            <a:endParaRPr lang="en-US" dirty="0"/>
          </a:p>
          <a:p>
            <a:r>
              <a:rPr lang="en-US" dirty="0"/>
              <a:t>Start with the personal before moving onto the professional. Easy to get lost in padel with noise objections, planning delays, wobbly instant padel courts that it’s a really fun game. View shifted by playing. </a:t>
            </a:r>
          </a:p>
          <a:p>
            <a:endParaRPr lang="en-US" dirty="0"/>
          </a:p>
          <a:p>
            <a:r>
              <a:rPr lang="en-US" dirty="0"/>
              <a:t>So first the sales pitch!</a:t>
            </a:r>
          </a:p>
          <a:p>
            <a:endParaRPr lang="en-US" dirty="0"/>
          </a:p>
          <a:p>
            <a:endParaRPr lang="en-GB" dirty="0"/>
          </a:p>
        </p:txBody>
      </p:sp>
      <p:sp>
        <p:nvSpPr>
          <p:cNvPr id="4" name="Slide Number Placeholder 3"/>
          <p:cNvSpPr>
            <a:spLocks noGrp="1"/>
          </p:cNvSpPr>
          <p:nvPr>
            <p:ph type="sldNum" sz="quarter" idx="5"/>
          </p:nvPr>
        </p:nvSpPr>
        <p:spPr/>
        <p:txBody>
          <a:bodyPr/>
          <a:lstStyle/>
          <a:p>
            <a:fld id="{12FA34FA-0857-4D55-86C2-34AC5E49058F}" type="slidenum">
              <a:rPr lang="en-GB" smtClean="0"/>
              <a:t>1</a:t>
            </a:fld>
            <a:endParaRPr lang="en-GB"/>
          </a:p>
        </p:txBody>
      </p:sp>
    </p:spTree>
    <p:extLst>
      <p:ext uri="{BB962C8B-B14F-4D97-AF65-F5344CB8AC3E}">
        <p14:creationId xmlns:p14="http://schemas.microsoft.com/office/powerpoint/2010/main" val="3290649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more resources on website including full codes of practice. </a:t>
            </a:r>
            <a:endParaRPr lang="en-GB" dirty="0"/>
          </a:p>
        </p:txBody>
      </p:sp>
      <p:sp>
        <p:nvSpPr>
          <p:cNvPr id="4" name="Slide Number Placeholder 3"/>
          <p:cNvSpPr>
            <a:spLocks noGrp="1"/>
          </p:cNvSpPr>
          <p:nvPr>
            <p:ph type="sldNum" sz="quarter" idx="5"/>
          </p:nvPr>
        </p:nvSpPr>
        <p:spPr/>
        <p:txBody>
          <a:bodyPr/>
          <a:lstStyle/>
          <a:p>
            <a:fld id="{12FA34FA-0857-4D55-86C2-34AC5E49058F}" type="slidenum">
              <a:rPr lang="en-GB" smtClean="0"/>
              <a:t>23</a:t>
            </a:fld>
            <a:endParaRPr lang="en-GB"/>
          </a:p>
        </p:txBody>
      </p:sp>
    </p:spTree>
    <p:extLst>
      <p:ext uri="{BB962C8B-B14F-4D97-AF65-F5344CB8AC3E}">
        <p14:creationId xmlns:p14="http://schemas.microsoft.com/office/powerpoint/2010/main" val="3195144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Trade Association and also quality badge. Mainly the latter that going to speak about today</a:t>
            </a:r>
          </a:p>
          <a:p>
            <a:endParaRPr lang="en-US" dirty="0"/>
          </a:p>
          <a:p>
            <a:r>
              <a:rPr lang="en-US" dirty="0"/>
              <a:t>Started in tennis, sure many of you know and can tell  the SAPCA origin story far better than I! For those that don’t</a:t>
            </a:r>
          </a:p>
          <a:p>
            <a:endParaRPr lang="en-US" dirty="0"/>
          </a:p>
          <a:p>
            <a:endParaRPr lang="en-US" dirty="0"/>
          </a:p>
          <a:p>
            <a:r>
              <a:rPr lang="en-US" dirty="0"/>
              <a:t>Our members will cover  - </a:t>
            </a:r>
          </a:p>
          <a:p>
            <a:endParaRPr lang="en-US" dirty="0"/>
          </a:p>
          <a:p>
            <a:r>
              <a:rPr lang="en-US" dirty="0"/>
              <a:t>Padel groundwork companies, aggregate suppliers, court manufacturers, court installers, consultants, canopy manufacturers, sand suppliers, artificial turf manufacturers, floodlighting designers contractors, net manufactures and maintenance companies</a:t>
            </a:r>
          </a:p>
          <a:p>
            <a:endParaRPr lang="en-US" dirty="0"/>
          </a:p>
          <a:p>
            <a:r>
              <a:rPr lang="en-US" dirty="0"/>
              <a:t>Owned by our members, for our members.  </a:t>
            </a:r>
            <a:endParaRPr lang="en-GB" dirty="0"/>
          </a:p>
        </p:txBody>
      </p:sp>
      <p:sp>
        <p:nvSpPr>
          <p:cNvPr id="4" name="Slide Number Placeholder 3"/>
          <p:cNvSpPr>
            <a:spLocks noGrp="1"/>
          </p:cNvSpPr>
          <p:nvPr>
            <p:ph type="sldNum" sz="quarter" idx="5"/>
          </p:nvPr>
        </p:nvSpPr>
        <p:spPr/>
        <p:txBody>
          <a:bodyPr/>
          <a:lstStyle/>
          <a:p>
            <a:fld id="{12FA34FA-0857-4D55-86C2-34AC5E49058F}" type="slidenum">
              <a:rPr lang="en-GB" smtClean="0"/>
              <a:t>2</a:t>
            </a:fld>
            <a:endParaRPr lang="en-GB"/>
          </a:p>
        </p:txBody>
      </p:sp>
    </p:spTree>
    <p:extLst>
      <p:ext uri="{BB962C8B-B14F-4D97-AF65-F5344CB8AC3E}">
        <p14:creationId xmlns:p14="http://schemas.microsoft.com/office/powerpoint/2010/main" val="2368788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FA34FA-0857-4D55-86C2-34AC5E49058F}" type="slidenum">
              <a:rPr lang="en-GB" smtClean="0"/>
              <a:t>3</a:t>
            </a:fld>
            <a:endParaRPr lang="en-GB"/>
          </a:p>
        </p:txBody>
      </p:sp>
    </p:spTree>
    <p:extLst>
      <p:ext uri="{BB962C8B-B14F-4D97-AF65-F5344CB8AC3E}">
        <p14:creationId xmlns:p14="http://schemas.microsoft.com/office/powerpoint/2010/main" val="238125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to the start and continuance of SAPCA is a focus on quality</a:t>
            </a:r>
          </a:p>
          <a:p>
            <a:endParaRPr lang="en-US" dirty="0"/>
          </a:p>
          <a:p>
            <a:r>
              <a:rPr lang="en-US" dirty="0"/>
              <a:t>Virtuous circle</a:t>
            </a:r>
          </a:p>
          <a:p>
            <a:endParaRPr lang="en-US" dirty="0"/>
          </a:p>
          <a:p>
            <a:endParaRPr lang="en-GB" dirty="0"/>
          </a:p>
        </p:txBody>
      </p:sp>
      <p:sp>
        <p:nvSpPr>
          <p:cNvPr id="4" name="Slide Number Placeholder 3"/>
          <p:cNvSpPr>
            <a:spLocks noGrp="1"/>
          </p:cNvSpPr>
          <p:nvPr>
            <p:ph type="sldNum" sz="quarter" idx="5"/>
          </p:nvPr>
        </p:nvSpPr>
        <p:spPr/>
        <p:txBody>
          <a:bodyPr/>
          <a:lstStyle/>
          <a:p>
            <a:fld id="{12FA34FA-0857-4D55-86C2-34AC5E49058F}" type="slidenum">
              <a:rPr lang="en-GB" smtClean="0"/>
              <a:t>4</a:t>
            </a:fld>
            <a:endParaRPr lang="en-GB"/>
          </a:p>
        </p:txBody>
      </p:sp>
    </p:spTree>
    <p:extLst>
      <p:ext uri="{BB962C8B-B14F-4D97-AF65-F5344CB8AC3E}">
        <p14:creationId xmlns:p14="http://schemas.microsoft.com/office/powerpoint/2010/main" val="3751019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aren’t easy to join and keep construction standards and professional standards high. </a:t>
            </a:r>
            <a:endParaRPr lang="en-GB" dirty="0"/>
          </a:p>
        </p:txBody>
      </p:sp>
      <p:sp>
        <p:nvSpPr>
          <p:cNvPr id="4" name="Slide Number Placeholder 3"/>
          <p:cNvSpPr>
            <a:spLocks noGrp="1"/>
          </p:cNvSpPr>
          <p:nvPr>
            <p:ph type="sldNum" sz="quarter" idx="5"/>
          </p:nvPr>
        </p:nvSpPr>
        <p:spPr/>
        <p:txBody>
          <a:bodyPr/>
          <a:lstStyle/>
          <a:p>
            <a:fld id="{12FA34FA-0857-4D55-86C2-34AC5E49058F}" type="slidenum">
              <a:rPr lang="en-GB" smtClean="0"/>
              <a:t>5</a:t>
            </a:fld>
            <a:endParaRPr lang="en-GB"/>
          </a:p>
        </p:txBody>
      </p:sp>
    </p:spTree>
    <p:extLst>
      <p:ext uri="{BB962C8B-B14F-4D97-AF65-F5344CB8AC3E}">
        <p14:creationId xmlns:p14="http://schemas.microsoft.com/office/powerpoint/2010/main" val="2546228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three years at the association seen growth</a:t>
            </a:r>
          </a:p>
          <a:p>
            <a:endParaRPr lang="en-US" dirty="0"/>
          </a:p>
          <a:p>
            <a:r>
              <a:rPr lang="en-US" dirty="0"/>
              <a:t>Demand hasn’t been filled by tennis court constructors as tennis market has filled their diaries, growth has been serviced by new companies often learning on the job. Not a criticism as I think all of Uk market has been learning and maturing. </a:t>
            </a:r>
          </a:p>
          <a:p>
            <a:endParaRPr lang="en-US" dirty="0"/>
          </a:p>
          <a:p>
            <a:r>
              <a:rPr lang="en-US" dirty="0"/>
              <a:t>We have been hampered in stepping into the void by our membership runs needing stability and longevity for example our insistence on a 3 year trading history meant that until recently even well established padel contractors within the UK market did not always meet this.  </a:t>
            </a:r>
          </a:p>
          <a:p>
            <a:endParaRPr lang="en-US" dirty="0"/>
          </a:p>
          <a:p>
            <a:r>
              <a:rPr lang="en-US" dirty="0"/>
              <a:t>All of this has lead to a market that we don’t see in more mature markets such as tennis, football etc. plenty of example of bad practice. Lots of padel companies aim to join SAPCA but only 1 in 10 applications are successful for all the reasons listed</a:t>
            </a:r>
          </a:p>
          <a:p>
            <a:endParaRPr lang="en-US" dirty="0"/>
          </a:p>
          <a:p>
            <a:r>
              <a:rPr lang="en-US" dirty="0"/>
              <a:t>Flip side of the same coin is that it is an innovative, entrepreneurial market that both challenges SAPCA to continue to learn, and update its codes of Practice</a:t>
            </a:r>
          </a:p>
          <a:p>
            <a:endParaRPr lang="en-US" dirty="0"/>
          </a:p>
          <a:p>
            <a:r>
              <a:rPr lang="en-US" dirty="0"/>
              <a:t>Hand over to Colin</a:t>
            </a:r>
            <a:endParaRPr lang="en-GB" dirty="0"/>
          </a:p>
        </p:txBody>
      </p:sp>
      <p:sp>
        <p:nvSpPr>
          <p:cNvPr id="4" name="Slide Number Placeholder 3"/>
          <p:cNvSpPr>
            <a:spLocks noGrp="1"/>
          </p:cNvSpPr>
          <p:nvPr>
            <p:ph type="sldNum" sz="quarter" idx="5"/>
          </p:nvPr>
        </p:nvSpPr>
        <p:spPr/>
        <p:txBody>
          <a:bodyPr/>
          <a:lstStyle/>
          <a:p>
            <a:fld id="{12FA34FA-0857-4D55-86C2-34AC5E49058F}" type="slidenum">
              <a:rPr lang="en-GB" smtClean="0"/>
              <a:t>6</a:t>
            </a:fld>
            <a:endParaRPr lang="en-GB"/>
          </a:p>
        </p:txBody>
      </p:sp>
    </p:spTree>
    <p:extLst>
      <p:ext uri="{BB962C8B-B14F-4D97-AF65-F5344CB8AC3E}">
        <p14:creationId xmlns:p14="http://schemas.microsoft.com/office/powerpoint/2010/main" val="104266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 through</a:t>
            </a:r>
          </a:p>
        </p:txBody>
      </p:sp>
      <p:sp>
        <p:nvSpPr>
          <p:cNvPr id="4" name="Slide Number Placeholder 3"/>
          <p:cNvSpPr>
            <a:spLocks noGrp="1"/>
          </p:cNvSpPr>
          <p:nvPr>
            <p:ph type="sldNum" sz="quarter" idx="5"/>
          </p:nvPr>
        </p:nvSpPr>
        <p:spPr/>
        <p:txBody>
          <a:bodyPr/>
          <a:lstStyle/>
          <a:p>
            <a:fld id="{998D3BAA-37BE-4C48-A8D9-99B8210E72EC}" type="slidenum">
              <a:rPr lang="en-GB" smtClean="0"/>
              <a:t>10</a:t>
            </a:fld>
            <a:endParaRPr lang="en-GB"/>
          </a:p>
        </p:txBody>
      </p:sp>
    </p:spTree>
    <p:extLst>
      <p:ext uri="{BB962C8B-B14F-4D97-AF65-F5344CB8AC3E}">
        <p14:creationId xmlns:p14="http://schemas.microsoft.com/office/powerpoint/2010/main" val="2258143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a:t>
            </a:r>
          </a:p>
        </p:txBody>
      </p:sp>
      <p:sp>
        <p:nvSpPr>
          <p:cNvPr id="4" name="Slide Number Placeholder 3"/>
          <p:cNvSpPr>
            <a:spLocks noGrp="1"/>
          </p:cNvSpPr>
          <p:nvPr>
            <p:ph type="sldNum" sz="quarter" idx="5"/>
          </p:nvPr>
        </p:nvSpPr>
        <p:spPr/>
        <p:txBody>
          <a:bodyPr/>
          <a:lstStyle/>
          <a:p>
            <a:fld id="{998D3BAA-37BE-4C48-A8D9-99B8210E72EC}" type="slidenum">
              <a:rPr lang="en-GB" smtClean="0"/>
              <a:t>13</a:t>
            </a:fld>
            <a:endParaRPr lang="en-GB"/>
          </a:p>
        </p:txBody>
      </p:sp>
    </p:spTree>
    <p:extLst>
      <p:ext uri="{BB962C8B-B14F-4D97-AF65-F5344CB8AC3E}">
        <p14:creationId xmlns:p14="http://schemas.microsoft.com/office/powerpoint/2010/main" val="1096936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Follows the technical notes within the CoP</a:t>
            </a:r>
          </a:p>
          <a:p>
            <a:endParaRPr lang="en-GB" dirty="0"/>
          </a:p>
          <a:p>
            <a:r>
              <a:rPr lang="en-GB" dirty="0"/>
              <a:t>Apply to either modular or </a:t>
            </a:r>
            <a:r>
              <a:rPr lang="en-GB" dirty="0" err="1"/>
              <a:t>clearspan</a:t>
            </a:r>
            <a:endParaRPr lang="en-GB" dirty="0"/>
          </a:p>
        </p:txBody>
      </p:sp>
      <p:sp>
        <p:nvSpPr>
          <p:cNvPr id="4" name="Slide Number Placeholder 3"/>
          <p:cNvSpPr>
            <a:spLocks noGrp="1"/>
          </p:cNvSpPr>
          <p:nvPr>
            <p:ph type="sldNum" sz="quarter" idx="5"/>
          </p:nvPr>
        </p:nvSpPr>
        <p:spPr/>
        <p:txBody>
          <a:bodyPr/>
          <a:lstStyle/>
          <a:p>
            <a:fld id="{998D3BAA-37BE-4C48-A8D9-99B8210E72EC}" type="slidenum">
              <a:rPr lang="en-GB" smtClean="0"/>
              <a:t>14</a:t>
            </a:fld>
            <a:endParaRPr lang="en-GB"/>
          </a:p>
        </p:txBody>
      </p:sp>
    </p:spTree>
    <p:extLst>
      <p:ext uri="{BB962C8B-B14F-4D97-AF65-F5344CB8AC3E}">
        <p14:creationId xmlns:p14="http://schemas.microsoft.com/office/powerpoint/2010/main" val="4087407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7570" y="549922"/>
            <a:ext cx="7574641" cy="2644302"/>
          </a:xfrm>
        </p:spPr>
        <p:txBody>
          <a:bodyPr>
            <a:noAutofit/>
          </a:bodyPr>
          <a:lstStyle>
            <a:lvl1pPr algn="l">
              <a:lnSpc>
                <a:spcPct val="80000"/>
              </a:lnSpc>
              <a:defRPr sz="66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97569" y="3399656"/>
            <a:ext cx="6658867" cy="1752600"/>
          </a:xfrm>
        </p:spPr>
        <p:txBody>
          <a:bodyPr>
            <a:normAutofit/>
          </a:bodyPr>
          <a:lstStyle>
            <a:lvl1pPr marL="0" indent="0" algn="l">
              <a:lnSpc>
                <a:spcPct val="90000"/>
              </a:lnSpc>
              <a:buNone/>
              <a:defRPr sz="3200" b="1"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235504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029017"/>
            <a:ext cx="5384800" cy="40239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97600" y="2029017"/>
            <a:ext cx="5384800" cy="40239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p:cNvSpPr>
            <a:spLocks noGrp="1"/>
          </p:cNvSpPr>
          <p:nvPr>
            <p:ph type="title"/>
          </p:nvPr>
        </p:nvSpPr>
        <p:spPr>
          <a:xfrm>
            <a:off x="609600" y="769427"/>
            <a:ext cx="10972800" cy="1143000"/>
          </a:xfrm>
        </p:spPr>
        <p:txBody>
          <a:bodyPr/>
          <a:lstStyle/>
          <a:p>
            <a:r>
              <a:rPr lang="en-GB" dirty="0"/>
              <a:t>Click to edit Master title style</a:t>
            </a:r>
            <a:endParaRPr lang="en-US" dirty="0"/>
          </a:p>
        </p:txBody>
      </p:sp>
    </p:spTree>
    <p:extLst>
      <p:ext uri="{BB962C8B-B14F-4D97-AF65-F5344CB8AC3E}">
        <p14:creationId xmlns:p14="http://schemas.microsoft.com/office/powerpoint/2010/main" val="3355146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09600" y="769427"/>
            <a:ext cx="10972800" cy="1143000"/>
          </a:xfrm>
        </p:spPr>
        <p:txBody>
          <a:bodyPr/>
          <a:lstStyle/>
          <a:p>
            <a:r>
              <a:rPr lang="en-GB" dirty="0"/>
              <a:t>Click to edit Master title style</a:t>
            </a:r>
            <a:endParaRPr lang="en-US" dirty="0"/>
          </a:p>
        </p:txBody>
      </p:sp>
      <p:sp>
        <p:nvSpPr>
          <p:cNvPr id="6" name="Content Placeholder 2"/>
          <p:cNvSpPr>
            <a:spLocks noGrp="1"/>
          </p:cNvSpPr>
          <p:nvPr>
            <p:ph sz="half" idx="1"/>
          </p:nvPr>
        </p:nvSpPr>
        <p:spPr>
          <a:xfrm>
            <a:off x="609600" y="2029017"/>
            <a:ext cx="5384800" cy="40239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3"/>
          <p:cNvSpPr>
            <a:spLocks noGrp="1"/>
          </p:cNvSpPr>
          <p:nvPr>
            <p:ph sz="half" idx="2"/>
          </p:nvPr>
        </p:nvSpPr>
        <p:spPr>
          <a:xfrm>
            <a:off x="6197600" y="2029017"/>
            <a:ext cx="5384800" cy="40239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05358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p>
            <a:fld id="{794603C1-308E-344D-B410-B40EB03B9409}" type="datetime1">
              <a:rPr lang="en-GB" smtClean="0"/>
              <a:t>25/04/2025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184D441-209A-F643-91D5-6E1D7C8669F7}" type="slidenum">
              <a:rPr lang="en-US" smtClean="0"/>
              <a:t>‹#›</a:t>
            </a:fld>
            <a:endParaRPr lang="en-US"/>
          </a:p>
        </p:txBody>
      </p:sp>
      <p:sp>
        <p:nvSpPr>
          <p:cNvPr id="7" name="Title 1"/>
          <p:cNvSpPr>
            <a:spLocks noGrp="1"/>
          </p:cNvSpPr>
          <p:nvPr>
            <p:ph type="title"/>
          </p:nvPr>
        </p:nvSpPr>
        <p:spPr>
          <a:xfrm>
            <a:off x="609600" y="769427"/>
            <a:ext cx="10972800" cy="1143000"/>
          </a:xfrm>
        </p:spPr>
        <p:txBody>
          <a:bodyPr/>
          <a:lstStyle/>
          <a:p>
            <a:r>
              <a:rPr lang="en-GB" dirty="0"/>
              <a:t>Click to edit Master title style</a:t>
            </a:r>
            <a:endParaRPr lang="en-US" dirty="0"/>
          </a:p>
        </p:txBody>
      </p:sp>
      <p:sp>
        <p:nvSpPr>
          <p:cNvPr id="8" name="Content Placeholder 2"/>
          <p:cNvSpPr>
            <a:spLocks noGrp="1"/>
          </p:cNvSpPr>
          <p:nvPr>
            <p:ph sz="half" idx="1"/>
          </p:nvPr>
        </p:nvSpPr>
        <p:spPr>
          <a:xfrm>
            <a:off x="609600" y="2029017"/>
            <a:ext cx="5384800" cy="40239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3"/>
          <p:cNvSpPr>
            <a:spLocks noGrp="1"/>
          </p:cNvSpPr>
          <p:nvPr>
            <p:ph sz="half" idx="2"/>
          </p:nvPr>
        </p:nvSpPr>
        <p:spPr>
          <a:xfrm>
            <a:off x="6197600" y="2029017"/>
            <a:ext cx="5384800" cy="40239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9480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09600" y="769427"/>
            <a:ext cx="10972800" cy="1143000"/>
          </a:xfrm>
        </p:spPr>
        <p:txBody>
          <a:bodyPr/>
          <a:lstStyle/>
          <a:p>
            <a:r>
              <a:rPr lang="en-GB" dirty="0"/>
              <a:t>Click to edit Master title style</a:t>
            </a:r>
            <a:endParaRPr lang="en-US" dirty="0"/>
          </a:p>
        </p:txBody>
      </p:sp>
      <p:sp>
        <p:nvSpPr>
          <p:cNvPr id="4" name="Content Placeholder 2"/>
          <p:cNvSpPr>
            <a:spLocks noGrp="1"/>
          </p:cNvSpPr>
          <p:nvPr>
            <p:ph sz="half" idx="1"/>
          </p:nvPr>
        </p:nvSpPr>
        <p:spPr>
          <a:xfrm>
            <a:off x="609600" y="2029017"/>
            <a:ext cx="10972800" cy="40239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1104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5658319" y="769427"/>
            <a:ext cx="6085588" cy="1770497"/>
          </a:xfrm>
        </p:spPr>
        <p:txBody>
          <a:bodyPr/>
          <a:lstStyle/>
          <a:p>
            <a:r>
              <a:rPr lang="en-GB" dirty="0"/>
              <a:t>Click to edit Master title style</a:t>
            </a:r>
            <a:endParaRPr lang="en-US" dirty="0"/>
          </a:p>
        </p:txBody>
      </p:sp>
      <p:sp>
        <p:nvSpPr>
          <p:cNvPr id="4" name="Content Placeholder 3"/>
          <p:cNvSpPr>
            <a:spLocks noGrp="1"/>
          </p:cNvSpPr>
          <p:nvPr>
            <p:ph sz="half" idx="2"/>
          </p:nvPr>
        </p:nvSpPr>
        <p:spPr>
          <a:xfrm>
            <a:off x="5674024" y="2539924"/>
            <a:ext cx="5908377" cy="3513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7700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5658319" y="769427"/>
            <a:ext cx="6085588" cy="1770497"/>
          </a:xfrm>
        </p:spPr>
        <p:txBody>
          <a:bodyPr/>
          <a:lstStyle/>
          <a:p>
            <a:r>
              <a:rPr lang="en-GB" dirty="0"/>
              <a:t>Click to edit Master title style</a:t>
            </a:r>
            <a:endParaRPr lang="en-US" dirty="0"/>
          </a:p>
        </p:txBody>
      </p:sp>
      <p:sp>
        <p:nvSpPr>
          <p:cNvPr id="4" name="Content Placeholder 3"/>
          <p:cNvSpPr>
            <a:spLocks noGrp="1"/>
          </p:cNvSpPr>
          <p:nvPr>
            <p:ph sz="half" idx="2"/>
          </p:nvPr>
        </p:nvSpPr>
        <p:spPr>
          <a:xfrm>
            <a:off x="5674024" y="2539924"/>
            <a:ext cx="5908377" cy="3513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02876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6449C2-A9D1-4C50-B898-5096921B2DAE}"/>
              </a:ext>
            </a:extLst>
          </p:cNvPr>
          <p:cNvSpPr>
            <a:spLocks noGrp="1"/>
          </p:cNvSpPr>
          <p:nvPr>
            <p:ph type="dt" sz="half" idx="10"/>
          </p:nvPr>
        </p:nvSpPr>
        <p:spPr/>
        <p:txBody>
          <a:bodyPr/>
          <a:lstStyle/>
          <a:p>
            <a:fld id="{7EADBB14-2FFC-4F40-990A-4A016BBB294C}" type="datetimeFigureOut">
              <a:rPr lang="en-GB" smtClean="0"/>
              <a:t>25/04/2025</a:t>
            </a:fld>
            <a:endParaRPr lang="en-GB"/>
          </a:p>
        </p:txBody>
      </p:sp>
      <p:sp>
        <p:nvSpPr>
          <p:cNvPr id="3" name="Footer Placeholder 2">
            <a:extLst>
              <a:ext uri="{FF2B5EF4-FFF2-40B4-BE49-F238E27FC236}">
                <a16:creationId xmlns:a16="http://schemas.microsoft.com/office/drawing/2014/main" id="{B33704A2-DC84-4141-A8E7-E096255C01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024BF4-86E1-4111-AF6B-09B5B17AACFC}"/>
              </a:ext>
            </a:extLst>
          </p:cNvPr>
          <p:cNvSpPr>
            <a:spLocks noGrp="1"/>
          </p:cNvSpPr>
          <p:nvPr>
            <p:ph type="sldNum" sz="quarter" idx="12"/>
          </p:nvPr>
        </p:nvSpPr>
        <p:spPr/>
        <p:txBody>
          <a:bodyPr/>
          <a:lstStyle/>
          <a:p>
            <a:fld id="{94D59B32-3181-4102-B2C0-600D2A54D613}" type="slidenum">
              <a:rPr lang="en-GB" smtClean="0"/>
              <a:t>‹#›</a:t>
            </a:fld>
            <a:endParaRPr lang="en-GB"/>
          </a:p>
        </p:txBody>
      </p:sp>
    </p:spTree>
    <p:extLst>
      <p:ext uri="{BB962C8B-B14F-4D97-AF65-F5344CB8AC3E}">
        <p14:creationId xmlns:p14="http://schemas.microsoft.com/office/powerpoint/2010/main" val="3206240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0942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lvl1pPr algn="l" defTabSz="457200" rtl="0" eaLnBrk="1" latinLnBrk="0" hangingPunct="1">
        <a:spcBef>
          <a:spcPct val="0"/>
        </a:spcBef>
        <a:buNone/>
        <a:defRPr sz="4000" b="1" i="0" kern="1200">
          <a:solidFill>
            <a:srgbClr val="333399"/>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b="0" i="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744589" y="1250831"/>
            <a:ext cx="7653414" cy="2644302"/>
          </a:xfrm>
        </p:spPr>
        <p:txBody>
          <a:bodyPr/>
          <a:lstStyle/>
          <a:p>
            <a:r>
              <a:rPr lang="en-US" sz="4400" dirty="0"/>
              <a:t>Quality standards for padel and other key sports construction issues</a:t>
            </a:r>
            <a:br>
              <a:rPr lang="en-US" sz="4400" dirty="0"/>
            </a:br>
            <a:br>
              <a:rPr lang="en-US" sz="4400" dirty="0"/>
            </a:br>
            <a:r>
              <a:rPr lang="en-US" sz="4400" dirty="0"/>
              <a:t>Richard Shaw</a:t>
            </a:r>
            <a:br>
              <a:rPr lang="en-US" sz="4400" dirty="0"/>
            </a:br>
            <a:r>
              <a:rPr lang="en-US" sz="4400" dirty="0"/>
              <a:t>Colin Corline</a:t>
            </a:r>
          </a:p>
        </p:txBody>
      </p:sp>
    </p:spTree>
    <p:extLst>
      <p:ext uri="{BB962C8B-B14F-4D97-AF65-F5344CB8AC3E}">
        <p14:creationId xmlns:p14="http://schemas.microsoft.com/office/powerpoint/2010/main" val="1805425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82B180-CCFD-F7D3-EB70-A0C8B91661F1}"/>
              </a:ext>
            </a:extLst>
          </p:cNvPr>
          <p:cNvSpPr>
            <a:spLocks noGrp="1"/>
          </p:cNvSpPr>
          <p:nvPr>
            <p:ph type="title"/>
          </p:nvPr>
        </p:nvSpPr>
        <p:spPr/>
        <p:txBody>
          <a:bodyPr/>
          <a:lstStyle/>
          <a:p>
            <a:r>
              <a:rPr lang="en-GB" dirty="0"/>
              <a:t>Padel Code of Practice</a:t>
            </a:r>
          </a:p>
        </p:txBody>
      </p:sp>
      <p:sp>
        <p:nvSpPr>
          <p:cNvPr id="7" name="Content Placeholder 6">
            <a:extLst>
              <a:ext uri="{FF2B5EF4-FFF2-40B4-BE49-F238E27FC236}">
                <a16:creationId xmlns:a16="http://schemas.microsoft.com/office/drawing/2014/main" id="{022ADF6B-A75A-7A56-71B2-6F036D782604}"/>
              </a:ext>
            </a:extLst>
          </p:cNvPr>
          <p:cNvSpPr>
            <a:spLocks noGrp="1"/>
          </p:cNvSpPr>
          <p:nvPr>
            <p:ph sz="half" idx="1"/>
          </p:nvPr>
        </p:nvSpPr>
        <p:spPr/>
        <p:txBody>
          <a:bodyPr>
            <a:normAutofit fontScale="92500"/>
          </a:bodyPr>
          <a:lstStyle/>
          <a:p>
            <a:r>
              <a:rPr lang="en-GB" dirty="0"/>
              <a:t>Minimum standard for SAPCA</a:t>
            </a:r>
          </a:p>
          <a:p>
            <a:endParaRPr lang="en-GB" dirty="0"/>
          </a:p>
          <a:p>
            <a:r>
              <a:rPr lang="en-GB" dirty="0"/>
              <a:t>LTA support</a:t>
            </a:r>
          </a:p>
          <a:p>
            <a:endParaRPr lang="en-GB" dirty="0"/>
          </a:p>
          <a:p>
            <a:r>
              <a:rPr lang="en-GB" dirty="0"/>
              <a:t>Nothing else in the marketplace</a:t>
            </a:r>
          </a:p>
          <a:p>
            <a:endParaRPr lang="en-GB" dirty="0"/>
          </a:p>
          <a:p>
            <a:r>
              <a:rPr lang="en-GB" dirty="0"/>
              <a:t>Reviewed alongside market trends</a:t>
            </a:r>
          </a:p>
          <a:p>
            <a:endParaRPr lang="en-GB" dirty="0"/>
          </a:p>
          <a:p>
            <a:endParaRPr lang="en-GB" dirty="0"/>
          </a:p>
          <a:p>
            <a:endParaRPr lang="en-GB" dirty="0"/>
          </a:p>
          <a:p>
            <a:endParaRPr lang="en-GB" dirty="0"/>
          </a:p>
          <a:p>
            <a:endParaRPr lang="en-GB" dirty="0"/>
          </a:p>
          <a:p>
            <a:endParaRPr lang="en-GB" dirty="0"/>
          </a:p>
          <a:p>
            <a:endParaRPr lang="en-GB" dirty="0"/>
          </a:p>
        </p:txBody>
      </p:sp>
      <p:pic>
        <p:nvPicPr>
          <p:cNvPr id="10" name="Content Placeholder 9">
            <a:extLst>
              <a:ext uri="{FF2B5EF4-FFF2-40B4-BE49-F238E27FC236}">
                <a16:creationId xmlns:a16="http://schemas.microsoft.com/office/drawing/2014/main" id="{DCE98B14-39D0-2228-384B-93E81DB7111F}"/>
              </a:ext>
            </a:extLst>
          </p:cNvPr>
          <p:cNvPicPr>
            <a:picLocks noGrp="1" noChangeAspect="1"/>
          </p:cNvPicPr>
          <p:nvPr>
            <p:ph sz="half" idx="2"/>
          </p:nvPr>
        </p:nvPicPr>
        <p:blipFill>
          <a:blip r:embed="rId3"/>
          <a:stretch>
            <a:fillRect/>
          </a:stretch>
        </p:blipFill>
        <p:spPr>
          <a:xfrm>
            <a:off x="6572343" y="1049037"/>
            <a:ext cx="3876337" cy="5004102"/>
          </a:xfrm>
        </p:spPr>
      </p:pic>
    </p:spTree>
    <p:extLst>
      <p:ext uri="{BB962C8B-B14F-4D97-AF65-F5344CB8AC3E}">
        <p14:creationId xmlns:p14="http://schemas.microsoft.com/office/powerpoint/2010/main" val="1076966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BD9D2-86AA-4311-8A5B-6833BF78B7AA}"/>
              </a:ext>
            </a:extLst>
          </p:cNvPr>
          <p:cNvSpPr>
            <a:spLocks noGrp="1"/>
          </p:cNvSpPr>
          <p:nvPr>
            <p:ph type="title"/>
          </p:nvPr>
        </p:nvSpPr>
        <p:spPr/>
        <p:txBody>
          <a:bodyPr>
            <a:normAutofit/>
          </a:bodyPr>
          <a:lstStyle/>
          <a:p>
            <a:r>
              <a:rPr lang="en-GB" dirty="0"/>
              <a:t>Key focus in 2020 / 2021</a:t>
            </a:r>
          </a:p>
        </p:txBody>
      </p:sp>
      <p:sp>
        <p:nvSpPr>
          <p:cNvPr id="8" name="Content Placeholder 7">
            <a:extLst>
              <a:ext uri="{FF2B5EF4-FFF2-40B4-BE49-F238E27FC236}">
                <a16:creationId xmlns:a16="http://schemas.microsoft.com/office/drawing/2014/main" id="{AC102C49-2B00-4836-B9A2-1D574033A30A}"/>
              </a:ext>
            </a:extLst>
          </p:cNvPr>
          <p:cNvSpPr>
            <a:spLocks noGrp="1"/>
          </p:cNvSpPr>
          <p:nvPr>
            <p:ph sz="half" idx="1"/>
          </p:nvPr>
        </p:nvSpPr>
        <p:spPr/>
        <p:txBody>
          <a:bodyPr>
            <a:normAutofit/>
          </a:bodyPr>
          <a:lstStyle/>
          <a:p>
            <a:r>
              <a:rPr lang="en-GB" dirty="0"/>
              <a:t>Ensure a fit for purpose guidance document was developed</a:t>
            </a:r>
          </a:p>
          <a:p>
            <a:endParaRPr lang="en-GB" dirty="0"/>
          </a:p>
          <a:p>
            <a:r>
              <a:rPr lang="en-GB" dirty="0"/>
              <a:t>Site specific foundation design</a:t>
            </a:r>
          </a:p>
          <a:p>
            <a:endParaRPr lang="en-GB" dirty="0"/>
          </a:p>
          <a:p>
            <a:r>
              <a:rPr lang="en-GB" dirty="0"/>
              <a:t>Suitability of Padel Enclosures in UK climate</a:t>
            </a:r>
          </a:p>
          <a:p>
            <a:endParaRPr lang="en-GB" dirty="0"/>
          </a:p>
          <a:p>
            <a:r>
              <a:rPr lang="en-GB" dirty="0"/>
              <a:t>General guidance to an immature market</a:t>
            </a:r>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2783026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4C7E-4691-2B9E-6F62-8B7F55F68C10}"/>
              </a:ext>
            </a:extLst>
          </p:cNvPr>
          <p:cNvSpPr>
            <a:spLocks noGrp="1"/>
          </p:cNvSpPr>
          <p:nvPr>
            <p:ph type="title"/>
          </p:nvPr>
        </p:nvSpPr>
        <p:spPr>
          <a:xfrm>
            <a:off x="609600" y="769427"/>
            <a:ext cx="10972800" cy="852544"/>
          </a:xfrm>
        </p:spPr>
        <p:txBody>
          <a:bodyPr/>
          <a:lstStyle/>
          <a:p>
            <a:r>
              <a:rPr lang="en-GB" dirty="0"/>
              <a:t>Key focus now – Enhanced document</a:t>
            </a:r>
          </a:p>
        </p:txBody>
      </p:sp>
      <p:sp>
        <p:nvSpPr>
          <p:cNvPr id="3" name="Content Placeholder 2">
            <a:extLst>
              <a:ext uri="{FF2B5EF4-FFF2-40B4-BE49-F238E27FC236}">
                <a16:creationId xmlns:a16="http://schemas.microsoft.com/office/drawing/2014/main" id="{0A8D1EEB-84FE-DDF4-DF09-C646924D825C}"/>
              </a:ext>
            </a:extLst>
          </p:cNvPr>
          <p:cNvSpPr>
            <a:spLocks noGrp="1"/>
          </p:cNvSpPr>
          <p:nvPr>
            <p:ph sz="half" idx="1"/>
          </p:nvPr>
        </p:nvSpPr>
        <p:spPr/>
        <p:txBody>
          <a:bodyPr>
            <a:normAutofit/>
          </a:bodyPr>
          <a:lstStyle/>
          <a:p>
            <a:r>
              <a:rPr lang="en-GB" dirty="0"/>
              <a:t>Increased covered court information</a:t>
            </a:r>
          </a:p>
          <a:p>
            <a:endParaRPr lang="en-GB" dirty="0"/>
          </a:p>
          <a:p>
            <a:r>
              <a:rPr lang="en-GB" dirty="0"/>
              <a:t>Foundation, foundation, foundation!</a:t>
            </a:r>
          </a:p>
          <a:p>
            <a:endParaRPr lang="en-GB" dirty="0"/>
          </a:p>
          <a:p>
            <a:r>
              <a:rPr lang="en-GB" dirty="0"/>
              <a:t>Key learnings from 5 years</a:t>
            </a:r>
          </a:p>
          <a:p>
            <a:endParaRPr lang="en-GB" dirty="0"/>
          </a:p>
          <a:p>
            <a:r>
              <a:rPr lang="en-GB" dirty="0"/>
              <a:t>Continued education of the market </a:t>
            </a:r>
          </a:p>
        </p:txBody>
      </p:sp>
    </p:spTree>
    <p:extLst>
      <p:ext uri="{BB962C8B-B14F-4D97-AF65-F5344CB8AC3E}">
        <p14:creationId xmlns:p14="http://schemas.microsoft.com/office/powerpoint/2010/main" val="3580355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p&#10;&#10;Description generated with high confidence">
            <a:extLst>
              <a:ext uri="{FF2B5EF4-FFF2-40B4-BE49-F238E27FC236}">
                <a16:creationId xmlns:a16="http://schemas.microsoft.com/office/drawing/2014/main" id="{87DB6D17-7EC8-208F-FD4F-C541BF85B4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7431"/>
          <a:stretch/>
        </p:blipFill>
        <p:spPr>
          <a:xfrm>
            <a:off x="0" y="11479"/>
            <a:ext cx="12192000" cy="6824723"/>
          </a:xfrm>
          <a:prstGeom prst="rect">
            <a:avLst/>
          </a:prstGeom>
        </p:spPr>
      </p:pic>
      <p:sp>
        <p:nvSpPr>
          <p:cNvPr id="2" name="Rectangle 1">
            <a:extLst>
              <a:ext uri="{FF2B5EF4-FFF2-40B4-BE49-F238E27FC236}">
                <a16:creationId xmlns:a16="http://schemas.microsoft.com/office/drawing/2014/main" id="{4A1CF230-4CCC-445A-840F-2AA702C165BB}"/>
              </a:ext>
            </a:extLst>
          </p:cNvPr>
          <p:cNvSpPr/>
          <p:nvPr/>
        </p:nvSpPr>
        <p:spPr>
          <a:xfrm>
            <a:off x="510820" y="1287262"/>
            <a:ext cx="5278066" cy="3018408"/>
          </a:xfrm>
          <a:prstGeom prst="rect">
            <a:avLst/>
          </a:prstGeom>
        </p:spPr>
        <p:txBody>
          <a:bodyPr vert="horz" lIns="91440" tIns="45720" rIns="91440" bIns="45720" rtlCol="0" anchor="ctr">
            <a:normAutofit fontScale="92500" lnSpcReduction="20000"/>
          </a:bodyPr>
          <a:lstStyle/>
          <a:p>
            <a:pPr>
              <a:lnSpc>
                <a:spcPct val="90000"/>
              </a:lnSpc>
              <a:spcAft>
                <a:spcPts val="600"/>
              </a:spcAft>
            </a:pPr>
            <a:r>
              <a:rPr lang="en-US" sz="1700" b="1" u="sng" dirty="0">
                <a:solidFill>
                  <a:schemeClr val="bg1"/>
                </a:solidFill>
                <a:latin typeface="Helvetica" panose="020B0604020202020204" pitchFamily="34" charset="0"/>
                <a:cs typeface="Helvetica" panose="020B0604020202020204" pitchFamily="34" charset="0"/>
              </a:rPr>
              <a:t>Structure Types</a:t>
            </a:r>
          </a:p>
          <a:p>
            <a:pPr>
              <a:lnSpc>
                <a:spcPct val="90000"/>
              </a:lnSpc>
              <a:spcAft>
                <a:spcPts val="600"/>
              </a:spcAft>
            </a:pPr>
            <a:endParaRPr lang="en-US" sz="1700" b="1" u="sng" dirty="0">
              <a:solidFill>
                <a:schemeClr val="bg1"/>
              </a:solidFill>
              <a:latin typeface="Helvetica" panose="020B0604020202020204" pitchFamily="34" charset="0"/>
              <a:cs typeface="Helvetica" panose="020B0604020202020204" pitchFamily="34" charset="0"/>
            </a:endParaRPr>
          </a:p>
          <a:p>
            <a:pPr>
              <a:lnSpc>
                <a:spcPct val="90000"/>
              </a:lnSpc>
              <a:spcAft>
                <a:spcPts val="600"/>
              </a:spcAft>
            </a:pPr>
            <a:r>
              <a:rPr lang="en-US" sz="1500" dirty="0">
                <a:solidFill>
                  <a:schemeClr val="bg1"/>
                </a:solidFill>
                <a:latin typeface="Helvetica" panose="020B0604020202020204" pitchFamily="34" charset="0"/>
                <a:cs typeface="Helvetica" panose="020B0604020202020204" pitchFamily="34" charset="0"/>
              </a:rPr>
              <a:t>Modular; </a:t>
            </a:r>
          </a:p>
          <a:p>
            <a:pPr>
              <a:lnSpc>
                <a:spcPct val="90000"/>
              </a:lnSpc>
            </a:pPr>
            <a:endParaRPr lang="en-US" sz="1500" dirty="0">
              <a:solidFill>
                <a:schemeClr val="bg1"/>
              </a:solidFill>
              <a:latin typeface="Helvetica" panose="020B0604020202020204" pitchFamily="34" charset="0"/>
            </a:endParaRPr>
          </a:p>
          <a:p>
            <a:pPr indent="-228600">
              <a:lnSpc>
                <a:spcPct val="90000"/>
              </a:lnSpc>
              <a:buFont typeface="Arial" panose="020B0604020202020204" pitchFamily="34" charset="0"/>
              <a:buChar char="•"/>
            </a:pPr>
            <a:r>
              <a:rPr lang="en-US" sz="1500" dirty="0">
                <a:solidFill>
                  <a:schemeClr val="bg1"/>
                </a:solidFill>
                <a:latin typeface="Helvetica" panose="020B0604020202020204" pitchFamily="34" charset="0"/>
              </a:rPr>
              <a:t>Integrated design with padel courts</a:t>
            </a:r>
          </a:p>
          <a:p>
            <a:pPr indent="-228600">
              <a:lnSpc>
                <a:spcPct val="90000"/>
              </a:lnSpc>
              <a:buFont typeface="Arial" panose="020B0604020202020204" pitchFamily="34" charset="0"/>
              <a:buChar char="•"/>
            </a:pPr>
            <a:r>
              <a:rPr lang="en-US" sz="1500" dirty="0">
                <a:solidFill>
                  <a:schemeClr val="bg1"/>
                </a:solidFill>
                <a:latin typeface="Helvetica" panose="020B0604020202020204" pitchFamily="34" charset="0"/>
              </a:rPr>
              <a:t>Cost effective solution </a:t>
            </a:r>
          </a:p>
          <a:p>
            <a:pPr indent="-228600">
              <a:lnSpc>
                <a:spcPct val="90000"/>
              </a:lnSpc>
              <a:buFont typeface="Arial" panose="020B0604020202020204" pitchFamily="34" charset="0"/>
              <a:buChar char="•"/>
            </a:pPr>
            <a:r>
              <a:rPr lang="en-US" sz="1500" dirty="0">
                <a:solidFill>
                  <a:schemeClr val="bg1"/>
                </a:solidFill>
                <a:latin typeface="Helvetica" panose="020B0604020202020204" pitchFamily="34" charset="0"/>
              </a:rPr>
              <a:t>Additional sections can be added in future</a:t>
            </a:r>
          </a:p>
          <a:p>
            <a:pPr indent="-228600">
              <a:lnSpc>
                <a:spcPct val="90000"/>
              </a:lnSpc>
              <a:buFont typeface="Arial" panose="020B0604020202020204" pitchFamily="34" charset="0"/>
              <a:buChar char="•"/>
            </a:pPr>
            <a:r>
              <a:rPr lang="en-US" sz="1500" dirty="0">
                <a:solidFill>
                  <a:schemeClr val="bg1"/>
                </a:solidFill>
                <a:latin typeface="Helvetica" panose="020B0604020202020204" pitchFamily="34" charset="0"/>
              </a:rPr>
              <a:t>Typically lower in overall height   </a:t>
            </a:r>
          </a:p>
          <a:p>
            <a:pPr indent="-228600">
              <a:lnSpc>
                <a:spcPct val="90000"/>
              </a:lnSpc>
              <a:buFont typeface="Arial" panose="020B0604020202020204" pitchFamily="34" charset="0"/>
              <a:buChar char="•"/>
            </a:pPr>
            <a:endParaRPr lang="en-US" sz="1500" dirty="0">
              <a:solidFill>
                <a:schemeClr val="bg1"/>
              </a:solidFill>
              <a:latin typeface="Helvetica" panose="020B0604020202020204" pitchFamily="34" charset="0"/>
            </a:endParaRPr>
          </a:p>
          <a:p>
            <a:pPr indent="-228600">
              <a:lnSpc>
                <a:spcPct val="90000"/>
              </a:lnSpc>
              <a:buFont typeface="Arial" panose="020B0604020202020204" pitchFamily="34" charset="0"/>
              <a:buChar char="•"/>
            </a:pPr>
            <a:endParaRPr lang="en-US" sz="1500" dirty="0">
              <a:solidFill>
                <a:schemeClr val="bg1"/>
              </a:solidFill>
              <a:latin typeface="Helvetica" panose="020B0604020202020204" pitchFamily="34" charset="0"/>
            </a:endParaRPr>
          </a:p>
          <a:p>
            <a:pPr>
              <a:lnSpc>
                <a:spcPct val="90000"/>
              </a:lnSpc>
            </a:pPr>
            <a:r>
              <a:rPr lang="en-US" sz="1500" dirty="0">
                <a:solidFill>
                  <a:schemeClr val="bg1"/>
                </a:solidFill>
                <a:latin typeface="Helvetica" panose="020B0604020202020204" pitchFamily="34" charset="0"/>
              </a:rPr>
              <a:t>Clear Span;</a:t>
            </a:r>
          </a:p>
          <a:p>
            <a:pPr>
              <a:lnSpc>
                <a:spcPct val="90000"/>
              </a:lnSpc>
            </a:pPr>
            <a:endParaRPr lang="en-US" sz="1500" dirty="0">
              <a:solidFill>
                <a:schemeClr val="bg1"/>
              </a:solidFill>
              <a:latin typeface="Helvetica" panose="020B0604020202020204" pitchFamily="34" charset="0"/>
            </a:endParaRPr>
          </a:p>
          <a:p>
            <a:pPr>
              <a:lnSpc>
                <a:spcPct val="90000"/>
              </a:lnSpc>
            </a:pPr>
            <a:endParaRPr lang="en-US" sz="1500" dirty="0">
              <a:solidFill>
                <a:schemeClr val="bg1"/>
              </a:solidFill>
              <a:latin typeface="Helvetica" panose="020B0604020202020204" pitchFamily="34" charset="0"/>
            </a:endParaRPr>
          </a:p>
          <a:p>
            <a:pPr indent="-228600">
              <a:lnSpc>
                <a:spcPct val="90000"/>
              </a:lnSpc>
              <a:buFont typeface="Arial" panose="020B0604020202020204" pitchFamily="34" charset="0"/>
              <a:buChar char="•"/>
            </a:pPr>
            <a:r>
              <a:rPr lang="en-US" sz="1500" dirty="0">
                <a:solidFill>
                  <a:schemeClr val="bg1"/>
                </a:solidFill>
                <a:latin typeface="Helvetica" panose="020B0604020202020204" pitchFamily="34" charset="0"/>
              </a:rPr>
              <a:t>Covers multiple courts with one single structure </a:t>
            </a:r>
          </a:p>
          <a:p>
            <a:pPr indent="-228600">
              <a:lnSpc>
                <a:spcPct val="90000"/>
              </a:lnSpc>
              <a:buFont typeface="Arial" panose="020B0604020202020204" pitchFamily="34" charset="0"/>
              <a:buChar char="•"/>
            </a:pPr>
            <a:r>
              <a:rPr lang="en-US" sz="1500" dirty="0">
                <a:solidFill>
                  <a:schemeClr val="bg1"/>
                </a:solidFill>
                <a:latin typeface="Helvetica" panose="020B0604020202020204" pitchFamily="34" charset="0"/>
              </a:rPr>
              <a:t>Curve of roof typically follows flight of the ball. </a:t>
            </a:r>
          </a:p>
          <a:p>
            <a:pPr indent="-228600">
              <a:lnSpc>
                <a:spcPct val="90000"/>
              </a:lnSpc>
              <a:buFont typeface="Arial" panose="020B0604020202020204" pitchFamily="34" charset="0"/>
              <a:buChar char="•"/>
            </a:pPr>
            <a:r>
              <a:rPr lang="en-US" sz="1500" dirty="0">
                <a:solidFill>
                  <a:schemeClr val="bg1"/>
                </a:solidFill>
                <a:latin typeface="Helvetica" panose="020B0604020202020204" pitchFamily="34" charset="0"/>
              </a:rPr>
              <a:t>Ensures maximum height over entirety of the net </a:t>
            </a:r>
          </a:p>
          <a:p>
            <a:pPr indent="-228600">
              <a:lnSpc>
                <a:spcPct val="90000"/>
              </a:lnSpc>
              <a:buFont typeface="Arial" panose="020B0604020202020204" pitchFamily="34" charset="0"/>
              <a:buChar char="•"/>
            </a:pPr>
            <a:r>
              <a:rPr lang="en-US" sz="1500" dirty="0">
                <a:solidFill>
                  <a:schemeClr val="bg1"/>
                </a:solidFill>
                <a:latin typeface="Helvetica" panose="020B0604020202020204" pitchFamily="34" charset="0"/>
              </a:rPr>
              <a:t>No stanchions required between courts  </a:t>
            </a:r>
          </a:p>
          <a:p>
            <a:pPr indent="-228600">
              <a:lnSpc>
                <a:spcPct val="90000"/>
              </a:lnSpc>
              <a:buFont typeface="Arial" panose="020B0604020202020204" pitchFamily="34" charset="0"/>
              <a:buChar char="•"/>
            </a:pPr>
            <a:endParaRPr lang="en-US" sz="1300" dirty="0">
              <a:latin typeface="Helvetica" panose="020B0604020202020204" pitchFamily="34" charset="0"/>
            </a:endParaRPr>
          </a:p>
        </p:txBody>
      </p:sp>
      <p:sp>
        <p:nvSpPr>
          <p:cNvPr id="26" name="Rectangle 25">
            <a:extLst>
              <a:ext uri="{FF2B5EF4-FFF2-40B4-BE49-F238E27FC236}">
                <a16:creationId xmlns:a16="http://schemas.microsoft.com/office/drawing/2014/main" id="{0FBE1A04-FDC5-44CF-B5FC-D79F8EB87699}"/>
              </a:ext>
            </a:extLst>
          </p:cNvPr>
          <p:cNvSpPr/>
          <p:nvPr/>
        </p:nvSpPr>
        <p:spPr>
          <a:xfrm>
            <a:off x="7138988" y="3576637"/>
            <a:ext cx="4180041" cy="2850357"/>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29" name="Rectangle 28">
            <a:extLst>
              <a:ext uri="{FF2B5EF4-FFF2-40B4-BE49-F238E27FC236}">
                <a16:creationId xmlns:a16="http://schemas.microsoft.com/office/drawing/2014/main" id="{649A9E9B-487F-4763-A5A1-BF97D006D1B4}"/>
              </a:ext>
            </a:extLst>
          </p:cNvPr>
          <p:cNvSpPr/>
          <p:nvPr/>
        </p:nvSpPr>
        <p:spPr>
          <a:xfrm>
            <a:off x="7138988" y="415810"/>
            <a:ext cx="4180041" cy="29481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3" name="Picture 2" descr="Fordingbridge are now a qualified SAPCA Member ...">
            <a:extLst>
              <a:ext uri="{FF2B5EF4-FFF2-40B4-BE49-F238E27FC236}">
                <a16:creationId xmlns:a16="http://schemas.microsoft.com/office/drawing/2014/main" id="{93104D3C-F20A-FD52-9480-B0CD3D610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719" y="285844"/>
            <a:ext cx="1952464" cy="859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B73E82E-70D2-ECC7-CC71-43BB0F6BF617}"/>
              </a:ext>
            </a:extLst>
          </p:cNvPr>
          <p:cNvPicPr>
            <a:picLocks noChangeAspect="1"/>
          </p:cNvPicPr>
          <p:nvPr/>
        </p:nvPicPr>
        <p:blipFill>
          <a:blip r:embed="rId5"/>
          <a:stretch>
            <a:fillRect/>
          </a:stretch>
        </p:blipFill>
        <p:spPr>
          <a:xfrm>
            <a:off x="7229545" y="3639844"/>
            <a:ext cx="4018463" cy="2713933"/>
          </a:xfrm>
          <a:prstGeom prst="rect">
            <a:avLst/>
          </a:prstGeom>
        </p:spPr>
      </p:pic>
      <p:pic>
        <p:nvPicPr>
          <p:cNvPr id="7" name="Picture 6" descr="A picture containing grass, sky, outdoor, building&#10;&#10;Description automatically generated">
            <a:extLst>
              <a:ext uri="{FF2B5EF4-FFF2-40B4-BE49-F238E27FC236}">
                <a16:creationId xmlns:a16="http://schemas.microsoft.com/office/drawing/2014/main" id="{294D7CC2-EE36-3CEA-7BB4-8964B662F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544" y="504223"/>
            <a:ext cx="4013647" cy="2780516"/>
          </a:xfrm>
          <a:prstGeom prst="rect">
            <a:avLst/>
          </a:prstGeom>
        </p:spPr>
      </p:pic>
    </p:spTree>
    <p:extLst>
      <p:ext uri="{BB962C8B-B14F-4D97-AF65-F5344CB8AC3E}">
        <p14:creationId xmlns:p14="http://schemas.microsoft.com/office/powerpoint/2010/main" val="261226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1CF230-4CCC-445A-840F-2AA702C165BB}"/>
              </a:ext>
            </a:extLst>
          </p:cNvPr>
          <p:cNvSpPr/>
          <p:nvPr/>
        </p:nvSpPr>
        <p:spPr>
          <a:xfrm>
            <a:off x="493064" y="925300"/>
            <a:ext cx="4576086" cy="3018408"/>
          </a:xfrm>
          <a:prstGeom prst="rect">
            <a:avLst/>
          </a:prstGeom>
        </p:spPr>
        <p:txBody>
          <a:bodyPr vert="horz" lIns="91440" tIns="45720" rIns="91440" bIns="45720" rtlCol="0" anchor="ctr">
            <a:normAutofit/>
          </a:bodyPr>
          <a:lstStyle/>
          <a:p>
            <a:pPr>
              <a:lnSpc>
                <a:spcPct val="90000"/>
              </a:lnSpc>
              <a:spcAft>
                <a:spcPts val="600"/>
              </a:spcAft>
            </a:pPr>
            <a:r>
              <a:rPr lang="en-US" sz="1700" b="1" u="sng" dirty="0">
                <a:latin typeface="Helvetica" panose="020B0604020202020204" pitchFamily="34" charset="0"/>
                <a:cs typeface="Helvetica" panose="020B0604020202020204" pitchFamily="34" charset="0"/>
              </a:rPr>
              <a:t>Design Criteria </a:t>
            </a:r>
          </a:p>
          <a:p>
            <a:pPr>
              <a:lnSpc>
                <a:spcPct val="90000"/>
              </a:lnSpc>
            </a:pPr>
            <a:endParaRPr lang="en-US" sz="1500" dirty="0">
              <a:latin typeface="Helvetica" panose="020B0604020202020204" pitchFamily="34" charset="0"/>
            </a:endParaRPr>
          </a:p>
          <a:p>
            <a:pPr indent="-228600">
              <a:lnSpc>
                <a:spcPct val="90000"/>
              </a:lnSpc>
              <a:buFont typeface="Arial" panose="020B0604020202020204" pitchFamily="34" charset="0"/>
              <a:buChar char="•"/>
            </a:pPr>
            <a:r>
              <a:rPr lang="en-US" sz="1500" dirty="0">
                <a:latin typeface="Helvetica" panose="020B0604020202020204" pitchFamily="34" charset="0"/>
              </a:rPr>
              <a:t>Site specific structural calculations</a:t>
            </a:r>
          </a:p>
          <a:p>
            <a:pPr indent="-228600">
              <a:lnSpc>
                <a:spcPct val="90000"/>
              </a:lnSpc>
              <a:buFont typeface="Arial" panose="020B0604020202020204" pitchFamily="34" charset="0"/>
              <a:buChar char="•"/>
            </a:pPr>
            <a:r>
              <a:rPr lang="en-US" sz="1500" dirty="0">
                <a:latin typeface="Helvetica" panose="020B0604020202020204" pitchFamily="34" charset="0"/>
              </a:rPr>
              <a:t>Nominated engineer to hold PI  </a:t>
            </a:r>
          </a:p>
          <a:p>
            <a:pPr indent="-228600">
              <a:lnSpc>
                <a:spcPct val="90000"/>
              </a:lnSpc>
              <a:buFont typeface="Arial" panose="020B0604020202020204" pitchFamily="34" charset="0"/>
              <a:buChar char="•"/>
            </a:pPr>
            <a:r>
              <a:rPr lang="en-US" sz="1500" dirty="0">
                <a:latin typeface="Helvetica" panose="020B0604020202020204" pitchFamily="34" charset="0"/>
              </a:rPr>
              <a:t>Calculations include below ground requirement </a:t>
            </a:r>
          </a:p>
          <a:p>
            <a:pPr indent="-228600">
              <a:lnSpc>
                <a:spcPct val="90000"/>
              </a:lnSpc>
              <a:buFont typeface="Arial" panose="020B0604020202020204" pitchFamily="34" charset="0"/>
              <a:buChar char="•"/>
            </a:pPr>
            <a:r>
              <a:rPr lang="en-US" sz="1500" dirty="0">
                <a:latin typeface="Helvetica" panose="020B0604020202020204" pitchFamily="34" charset="0"/>
              </a:rPr>
              <a:t>Conform to UK Building regulations </a:t>
            </a:r>
          </a:p>
          <a:p>
            <a:pPr indent="-228600">
              <a:lnSpc>
                <a:spcPct val="90000"/>
              </a:lnSpc>
              <a:buFont typeface="Arial" panose="020B0604020202020204" pitchFamily="34" charset="0"/>
              <a:buChar char="•"/>
            </a:pPr>
            <a:endParaRPr lang="en-US" sz="1500" dirty="0">
              <a:latin typeface="Helvetica" panose="020B0604020202020204" pitchFamily="34" charset="0"/>
            </a:endParaRPr>
          </a:p>
          <a:p>
            <a:pPr indent="-228600">
              <a:lnSpc>
                <a:spcPct val="90000"/>
              </a:lnSpc>
              <a:buFont typeface="Arial" panose="020B0604020202020204" pitchFamily="34" charset="0"/>
              <a:buChar char="•"/>
            </a:pPr>
            <a:endParaRPr lang="en-US" sz="1500" dirty="0">
              <a:latin typeface="Helvetica" panose="020B0604020202020204" pitchFamily="34" charset="0"/>
            </a:endParaRPr>
          </a:p>
          <a:p>
            <a:pPr indent="-228600">
              <a:lnSpc>
                <a:spcPct val="90000"/>
              </a:lnSpc>
              <a:buFont typeface="Arial" panose="020B0604020202020204" pitchFamily="34" charset="0"/>
              <a:buChar char="•"/>
            </a:pPr>
            <a:endParaRPr lang="en-US" sz="1300" dirty="0">
              <a:latin typeface="Helvetica" panose="020B0604020202020204" pitchFamily="34" charset="0"/>
            </a:endParaRPr>
          </a:p>
        </p:txBody>
      </p:sp>
      <p:sp>
        <p:nvSpPr>
          <p:cNvPr id="26" name="Rectangle 25">
            <a:extLst>
              <a:ext uri="{FF2B5EF4-FFF2-40B4-BE49-F238E27FC236}">
                <a16:creationId xmlns:a16="http://schemas.microsoft.com/office/drawing/2014/main" id="{0FBE1A04-FDC5-44CF-B5FC-D79F8EB87699}"/>
              </a:ext>
            </a:extLst>
          </p:cNvPr>
          <p:cNvSpPr/>
          <p:nvPr/>
        </p:nvSpPr>
        <p:spPr>
          <a:xfrm>
            <a:off x="5655076" y="3506679"/>
            <a:ext cx="4594241" cy="322692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29" name="Rectangle 28">
            <a:extLst>
              <a:ext uri="{FF2B5EF4-FFF2-40B4-BE49-F238E27FC236}">
                <a16:creationId xmlns:a16="http://schemas.microsoft.com/office/drawing/2014/main" id="{649A9E9B-487F-4763-A5A1-BF97D006D1B4}"/>
              </a:ext>
            </a:extLst>
          </p:cNvPr>
          <p:cNvSpPr/>
          <p:nvPr/>
        </p:nvSpPr>
        <p:spPr>
          <a:xfrm>
            <a:off x="493064" y="3506679"/>
            <a:ext cx="4851293" cy="322692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3" name="Picture 2" descr="Fordingbridge are now a qualified SAPCA Member ...">
            <a:extLst>
              <a:ext uri="{FF2B5EF4-FFF2-40B4-BE49-F238E27FC236}">
                <a16:creationId xmlns:a16="http://schemas.microsoft.com/office/drawing/2014/main" id="{93104D3C-F20A-FD52-9480-B0CD3D610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64" y="320467"/>
            <a:ext cx="1952464" cy="8599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62EE16F-9D4B-D26B-9363-3F86A61EFEF9}"/>
              </a:ext>
            </a:extLst>
          </p:cNvPr>
          <p:cNvPicPr>
            <a:picLocks noChangeAspect="1"/>
          </p:cNvPicPr>
          <p:nvPr/>
        </p:nvPicPr>
        <p:blipFill>
          <a:blip r:embed="rId4"/>
          <a:stretch>
            <a:fillRect/>
          </a:stretch>
        </p:blipFill>
        <p:spPr>
          <a:xfrm>
            <a:off x="5737081" y="3613212"/>
            <a:ext cx="4442786" cy="3059931"/>
          </a:xfrm>
          <a:prstGeom prst="rect">
            <a:avLst/>
          </a:prstGeom>
        </p:spPr>
      </p:pic>
      <p:pic>
        <p:nvPicPr>
          <p:cNvPr id="8" name="Picture 7">
            <a:extLst>
              <a:ext uri="{FF2B5EF4-FFF2-40B4-BE49-F238E27FC236}">
                <a16:creationId xmlns:a16="http://schemas.microsoft.com/office/drawing/2014/main" id="{35A2F923-B848-EC14-0BD1-1FEAFEB6724F}"/>
              </a:ext>
            </a:extLst>
          </p:cNvPr>
          <p:cNvPicPr>
            <a:picLocks noChangeAspect="1"/>
          </p:cNvPicPr>
          <p:nvPr/>
        </p:nvPicPr>
        <p:blipFill>
          <a:blip r:embed="rId5"/>
          <a:stretch>
            <a:fillRect/>
          </a:stretch>
        </p:blipFill>
        <p:spPr>
          <a:xfrm>
            <a:off x="581125" y="3613212"/>
            <a:ext cx="4710468" cy="3059932"/>
          </a:xfrm>
          <a:prstGeom prst="rect">
            <a:avLst/>
          </a:prstGeom>
        </p:spPr>
      </p:pic>
      <p:sp>
        <p:nvSpPr>
          <p:cNvPr id="9" name="Rectangle 8">
            <a:extLst>
              <a:ext uri="{FF2B5EF4-FFF2-40B4-BE49-F238E27FC236}">
                <a16:creationId xmlns:a16="http://schemas.microsoft.com/office/drawing/2014/main" id="{A9DEEFFB-329C-84A1-E82C-4CAE61066DB0}"/>
              </a:ext>
            </a:extLst>
          </p:cNvPr>
          <p:cNvSpPr/>
          <p:nvPr/>
        </p:nvSpPr>
        <p:spPr>
          <a:xfrm>
            <a:off x="5069150" y="1180390"/>
            <a:ext cx="5798289" cy="3018408"/>
          </a:xfrm>
          <a:prstGeom prst="rect">
            <a:avLst/>
          </a:prstGeom>
        </p:spPr>
        <p:txBody>
          <a:bodyPr vert="horz" lIns="91440" tIns="45720" rIns="91440" bIns="45720" rtlCol="0" anchor="ctr">
            <a:normAutofit/>
          </a:bodyPr>
          <a:lstStyle/>
          <a:p>
            <a:pPr>
              <a:lnSpc>
                <a:spcPct val="90000"/>
              </a:lnSpc>
            </a:pPr>
            <a:endParaRPr lang="en-US" sz="1500" dirty="0">
              <a:latin typeface="Helvetica" panose="020B0604020202020204" pitchFamily="34" charset="0"/>
            </a:endParaRPr>
          </a:p>
          <a:p>
            <a:pPr indent="-228600">
              <a:lnSpc>
                <a:spcPct val="90000"/>
              </a:lnSpc>
              <a:buFont typeface="Arial" panose="020B0604020202020204" pitchFamily="34" charset="0"/>
              <a:buChar char="•"/>
            </a:pPr>
            <a:r>
              <a:rPr lang="en-US" sz="1500" dirty="0">
                <a:latin typeface="Helvetica" panose="020B0604020202020204" pitchFamily="34" charset="0"/>
              </a:rPr>
              <a:t>Lighting can be fixed to structure </a:t>
            </a:r>
          </a:p>
          <a:p>
            <a:pPr indent="-228600">
              <a:lnSpc>
                <a:spcPct val="90000"/>
              </a:lnSpc>
              <a:buFont typeface="Arial" panose="020B0604020202020204" pitchFamily="34" charset="0"/>
              <a:buChar char="•"/>
            </a:pPr>
            <a:r>
              <a:rPr lang="en-US" sz="1500" dirty="0">
                <a:latin typeface="Helvetica" panose="020B0604020202020204" pitchFamily="34" charset="0"/>
              </a:rPr>
              <a:t>Emergency lighting required for retractable or permanent sides (subject to building control requirements)  </a:t>
            </a:r>
          </a:p>
          <a:p>
            <a:pPr indent="-228600">
              <a:lnSpc>
                <a:spcPct val="90000"/>
              </a:lnSpc>
              <a:buFont typeface="Arial" panose="020B0604020202020204" pitchFamily="34" charset="0"/>
              <a:buChar char="•"/>
            </a:pPr>
            <a:r>
              <a:rPr lang="en-US" sz="1500" dirty="0">
                <a:latin typeface="Helvetica" panose="020B0604020202020204" pitchFamily="34" charset="0"/>
              </a:rPr>
              <a:t>Planning Approval </a:t>
            </a:r>
          </a:p>
          <a:p>
            <a:pPr indent="-228600">
              <a:lnSpc>
                <a:spcPct val="90000"/>
              </a:lnSpc>
              <a:buFont typeface="Arial" panose="020B0604020202020204" pitchFamily="34" charset="0"/>
              <a:buChar char="•"/>
            </a:pPr>
            <a:r>
              <a:rPr lang="en-US" sz="1500" dirty="0">
                <a:latin typeface="Helvetica" panose="020B0604020202020204" pitchFamily="34" charset="0"/>
              </a:rPr>
              <a:t>Building Control Sign Off</a:t>
            </a:r>
          </a:p>
          <a:p>
            <a:pPr indent="-228600">
              <a:lnSpc>
                <a:spcPct val="90000"/>
              </a:lnSpc>
              <a:buFont typeface="Arial" panose="020B0604020202020204" pitchFamily="34" charset="0"/>
              <a:buChar char="•"/>
            </a:pPr>
            <a:endParaRPr lang="en-US" sz="1500" dirty="0">
              <a:latin typeface="Helvetica" panose="020B0604020202020204" pitchFamily="34" charset="0"/>
            </a:endParaRPr>
          </a:p>
          <a:p>
            <a:pPr indent="-228600">
              <a:lnSpc>
                <a:spcPct val="90000"/>
              </a:lnSpc>
              <a:buFont typeface="Arial" panose="020B0604020202020204" pitchFamily="34" charset="0"/>
              <a:buChar char="•"/>
            </a:pPr>
            <a:endParaRPr lang="en-US" sz="1500" dirty="0">
              <a:latin typeface="Helvetica" panose="020B0604020202020204" pitchFamily="34" charset="0"/>
            </a:endParaRPr>
          </a:p>
          <a:p>
            <a:pPr indent="-228600">
              <a:lnSpc>
                <a:spcPct val="90000"/>
              </a:lnSpc>
              <a:buFont typeface="Arial" panose="020B0604020202020204" pitchFamily="34" charset="0"/>
              <a:buChar char="•"/>
            </a:pPr>
            <a:endParaRPr lang="en-US" sz="1300" dirty="0">
              <a:latin typeface="Helvetica" panose="020B0604020202020204" pitchFamily="34" charset="0"/>
            </a:endParaRPr>
          </a:p>
        </p:txBody>
      </p:sp>
    </p:spTree>
    <p:extLst>
      <p:ext uri="{BB962C8B-B14F-4D97-AF65-F5344CB8AC3E}">
        <p14:creationId xmlns:p14="http://schemas.microsoft.com/office/powerpoint/2010/main" val="124221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37330-25C8-F648-7CA5-6D567B08FAD5}"/>
              </a:ext>
            </a:extLst>
          </p:cNvPr>
          <p:cNvSpPr>
            <a:spLocks noGrp="1"/>
          </p:cNvSpPr>
          <p:nvPr>
            <p:ph type="title"/>
          </p:nvPr>
        </p:nvSpPr>
        <p:spPr/>
        <p:txBody>
          <a:bodyPr/>
          <a:lstStyle/>
          <a:p>
            <a:r>
              <a:rPr lang="en-GB" dirty="0"/>
              <a:t>Key UK sports construction considerations</a:t>
            </a:r>
          </a:p>
        </p:txBody>
      </p:sp>
      <p:sp>
        <p:nvSpPr>
          <p:cNvPr id="3" name="Content Placeholder 2">
            <a:extLst>
              <a:ext uri="{FF2B5EF4-FFF2-40B4-BE49-F238E27FC236}">
                <a16:creationId xmlns:a16="http://schemas.microsoft.com/office/drawing/2014/main" id="{BB7334C9-FE17-E261-EE7D-514D91DB6705}"/>
              </a:ext>
            </a:extLst>
          </p:cNvPr>
          <p:cNvSpPr>
            <a:spLocks noGrp="1"/>
          </p:cNvSpPr>
          <p:nvPr>
            <p:ph sz="half" idx="1"/>
          </p:nvPr>
        </p:nvSpPr>
        <p:spPr/>
        <p:txBody>
          <a:bodyPr/>
          <a:lstStyle/>
          <a:p>
            <a:r>
              <a:rPr lang="en-GB" dirty="0"/>
              <a:t>Weather and climate change</a:t>
            </a:r>
          </a:p>
          <a:p>
            <a:endParaRPr lang="en-GB" dirty="0"/>
          </a:p>
          <a:p>
            <a:r>
              <a:rPr lang="en-GB" dirty="0"/>
              <a:t>Planning approval challenges</a:t>
            </a:r>
          </a:p>
          <a:p>
            <a:pPr lvl="1"/>
            <a:r>
              <a:rPr lang="en-GB" dirty="0"/>
              <a:t>Drainage requirements </a:t>
            </a:r>
          </a:p>
          <a:p>
            <a:pPr lvl="1"/>
            <a:r>
              <a:rPr lang="en-GB" dirty="0"/>
              <a:t>Construction in floodplain areas</a:t>
            </a:r>
          </a:p>
          <a:p>
            <a:pPr lvl="1"/>
            <a:r>
              <a:rPr lang="en-GB" dirty="0"/>
              <a:t>Ecology</a:t>
            </a:r>
          </a:p>
          <a:p>
            <a:pPr lvl="1"/>
            <a:r>
              <a:rPr lang="en-GB" dirty="0"/>
              <a:t>Bio-diversity net gain</a:t>
            </a:r>
          </a:p>
          <a:p>
            <a:pPr lvl="1"/>
            <a:r>
              <a:rPr lang="en-GB" dirty="0"/>
              <a:t>Noise</a:t>
            </a:r>
          </a:p>
          <a:p>
            <a:endParaRPr lang="en-GB" dirty="0"/>
          </a:p>
        </p:txBody>
      </p:sp>
    </p:spTree>
    <p:extLst>
      <p:ext uri="{BB962C8B-B14F-4D97-AF65-F5344CB8AC3E}">
        <p14:creationId xmlns:p14="http://schemas.microsoft.com/office/powerpoint/2010/main" val="2128619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CE2A-EE44-26E0-86A2-AA8D9EE61B1E}"/>
              </a:ext>
            </a:extLst>
          </p:cNvPr>
          <p:cNvSpPr>
            <a:spLocks noGrp="1"/>
          </p:cNvSpPr>
          <p:nvPr>
            <p:ph type="title"/>
          </p:nvPr>
        </p:nvSpPr>
        <p:spPr>
          <a:xfrm>
            <a:off x="640080" y="325369"/>
            <a:ext cx="4368602" cy="1956841"/>
          </a:xfrm>
        </p:spPr>
        <p:txBody>
          <a:bodyPr vert="horz" lIns="91440" tIns="45720" rIns="91440" bIns="45720" rtlCol="0" anchor="b">
            <a:normAutofit/>
          </a:bodyPr>
          <a:lstStyle/>
          <a:p>
            <a:pPr defTabSz="914400">
              <a:lnSpc>
                <a:spcPct val="90000"/>
              </a:lnSpc>
            </a:pPr>
            <a:r>
              <a:rPr lang="en-US" sz="5400" dirty="0">
                <a:solidFill>
                  <a:schemeClr val="tx1"/>
                </a:solidFill>
                <a:latin typeface="+mj-lt"/>
                <a:cs typeface="+mj-cs"/>
              </a:rPr>
              <a:t>UK Weather</a:t>
            </a:r>
          </a:p>
        </p:txBody>
      </p:sp>
      <p:sp>
        <p:nvSpPr>
          <p:cNvPr id="4" name="Content Placeholder 3">
            <a:extLst>
              <a:ext uri="{FF2B5EF4-FFF2-40B4-BE49-F238E27FC236}">
                <a16:creationId xmlns:a16="http://schemas.microsoft.com/office/drawing/2014/main" id="{81B5FEB4-D6A5-E937-DC7F-F39015D3BE25}"/>
              </a:ext>
            </a:extLst>
          </p:cNvPr>
          <p:cNvSpPr>
            <a:spLocks noGrp="1"/>
          </p:cNvSpPr>
          <p:nvPr>
            <p:ph sz="half" idx="2"/>
          </p:nvPr>
        </p:nvSpPr>
        <p:spPr>
          <a:xfrm>
            <a:off x="640080" y="2872899"/>
            <a:ext cx="4243589" cy="3320668"/>
          </a:xfrm>
        </p:spPr>
        <p:txBody>
          <a:bodyPr vert="horz" lIns="91440" tIns="45720" rIns="91440" bIns="45720" rtlCol="0">
            <a:normAutofit/>
          </a:bodyPr>
          <a:lstStyle/>
          <a:p>
            <a:pPr indent="-228600" defTabSz="914400">
              <a:lnSpc>
                <a:spcPct val="90000"/>
              </a:lnSpc>
              <a:buFont typeface="Arial" panose="020B0604020202020204" pitchFamily="34" charset="0"/>
              <a:buChar char="•"/>
            </a:pPr>
            <a:endParaRPr lang="en-US" sz="2200" dirty="0">
              <a:solidFill>
                <a:schemeClr val="tx1"/>
              </a:solidFill>
              <a:latin typeface="+mn-lt"/>
              <a:cs typeface="+mn-cs"/>
            </a:endParaRPr>
          </a:p>
          <a:p>
            <a:pPr indent="-228600" defTabSz="914400">
              <a:lnSpc>
                <a:spcPct val="90000"/>
              </a:lnSpc>
              <a:buFont typeface="Arial" panose="020B0604020202020204" pitchFamily="34" charset="0"/>
              <a:buChar char="•"/>
            </a:pPr>
            <a:r>
              <a:rPr lang="en-US" sz="2200" dirty="0">
                <a:solidFill>
                  <a:schemeClr val="tx1"/>
                </a:solidFill>
                <a:latin typeface="+mn-lt"/>
                <a:cs typeface="+mn-cs"/>
              </a:rPr>
              <a:t>Excessive rainfall and getting worse</a:t>
            </a:r>
          </a:p>
          <a:p>
            <a:pPr indent="-228600" defTabSz="914400">
              <a:lnSpc>
                <a:spcPct val="90000"/>
              </a:lnSpc>
              <a:buFont typeface="Arial" panose="020B0604020202020204" pitchFamily="34" charset="0"/>
              <a:buChar char="•"/>
            </a:pPr>
            <a:endParaRPr lang="en-US" sz="2200" dirty="0">
              <a:solidFill>
                <a:schemeClr val="tx1"/>
              </a:solidFill>
              <a:latin typeface="+mn-lt"/>
              <a:cs typeface="+mn-cs"/>
            </a:endParaRPr>
          </a:p>
          <a:p>
            <a:pPr indent="-228600" defTabSz="914400">
              <a:lnSpc>
                <a:spcPct val="90000"/>
              </a:lnSpc>
              <a:buFont typeface="Arial" panose="020B0604020202020204" pitchFamily="34" charset="0"/>
              <a:buChar char="•"/>
            </a:pPr>
            <a:r>
              <a:rPr lang="en-US" sz="2200" dirty="0">
                <a:solidFill>
                  <a:schemeClr val="tx1"/>
                </a:solidFill>
                <a:latin typeface="+mn-lt"/>
                <a:cs typeface="+mn-cs"/>
              </a:rPr>
              <a:t>Wind loading variations across UK</a:t>
            </a:r>
          </a:p>
          <a:p>
            <a:pPr indent="-228600" defTabSz="914400">
              <a:lnSpc>
                <a:spcPct val="90000"/>
              </a:lnSpc>
              <a:buFont typeface="Arial" panose="020B0604020202020204" pitchFamily="34" charset="0"/>
              <a:buChar char="•"/>
            </a:pPr>
            <a:endParaRPr lang="en-US" sz="2200" dirty="0">
              <a:solidFill>
                <a:schemeClr val="tx1"/>
              </a:solidFill>
              <a:latin typeface="+mn-lt"/>
              <a:cs typeface="+mn-cs"/>
            </a:endParaRPr>
          </a:p>
          <a:p>
            <a:pPr indent="-228600" defTabSz="914400">
              <a:lnSpc>
                <a:spcPct val="90000"/>
              </a:lnSpc>
              <a:buFont typeface="Arial" panose="020B0604020202020204" pitchFamily="34" charset="0"/>
              <a:buChar char="•"/>
            </a:pPr>
            <a:r>
              <a:rPr lang="en-US" sz="2200" dirty="0">
                <a:solidFill>
                  <a:schemeClr val="tx1"/>
                </a:solidFill>
                <a:latin typeface="+mn-lt"/>
                <a:cs typeface="+mn-cs"/>
              </a:rPr>
              <a:t>Padel in coastal locations</a:t>
            </a:r>
          </a:p>
          <a:p>
            <a:pPr indent="-228600" defTabSz="914400">
              <a:lnSpc>
                <a:spcPct val="90000"/>
              </a:lnSpc>
              <a:buFont typeface="Arial" panose="020B0604020202020204" pitchFamily="34" charset="0"/>
              <a:buChar char="•"/>
            </a:pPr>
            <a:endParaRPr lang="en-US" sz="2200" dirty="0">
              <a:solidFill>
                <a:schemeClr val="tx1"/>
              </a:solidFill>
              <a:latin typeface="+mn-lt"/>
              <a:cs typeface="+mn-cs"/>
            </a:endParaRPr>
          </a:p>
          <a:p>
            <a:pPr indent="-228600" defTabSz="914400">
              <a:lnSpc>
                <a:spcPct val="90000"/>
              </a:lnSpc>
              <a:buFont typeface="Arial" panose="020B0604020202020204" pitchFamily="34" charset="0"/>
              <a:buChar char="•"/>
            </a:pPr>
            <a:endParaRPr lang="en-US" sz="2200" dirty="0">
              <a:solidFill>
                <a:schemeClr val="tx1"/>
              </a:solidFill>
              <a:latin typeface="+mn-lt"/>
              <a:cs typeface="+mn-cs"/>
            </a:endParaRPr>
          </a:p>
          <a:p>
            <a:pPr indent="-228600" defTabSz="914400">
              <a:lnSpc>
                <a:spcPct val="90000"/>
              </a:lnSpc>
              <a:buFont typeface="Arial" panose="020B0604020202020204" pitchFamily="34" charset="0"/>
              <a:buChar char="•"/>
            </a:pPr>
            <a:endParaRPr lang="en-US" sz="2200" dirty="0">
              <a:solidFill>
                <a:schemeClr val="tx1"/>
              </a:solidFill>
              <a:latin typeface="+mn-lt"/>
              <a:cs typeface="+mn-cs"/>
            </a:endParaRPr>
          </a:p>
        </p:txBody>
      </p:sp>
      <p:pic>
        <p:nvPicPr>
          <p:cNvPr id="7" name="Content Placeholder 6" descr="A field with grass and trees&#10;&#10;Description automatically generated">
            <a:extLst>
              <a:ext uri="{FF2B5EF4-FFF2-40B4-BE49-F238E27FC236}">
                <a16:creationId xmlns:a16="http://schemas.microsoft.com/office/drawing/2014/main" id="{E6D688CD-C79C-EC01-E537-BCC73B3FED2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9824" r="1" b="321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53906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805AB4-D517-566B-B24C-9BE91166DAA3}"/>
              </a:ext>
            </a:extLst>
          </p:cNvPr>
          <p:cNvSpPr>
            <a:spLocks noGrp="1"/>
          </p:cNvSpPr>
          <p:nvPr>
            <p:ph type="title"/>
          </p:nvPr>
        </p:nvSpPr>
        <p:spPr/>
        <p:txBody>
          <a:bodyPr/>
          <a:lstStyle/>
          <a:p>
            <a:r>
              <a:rPr lang="en-GB" dirty="0"/>
              <a:t>Coastal locations</a:t>
            </a:r>
          </a:p>
        </p:txBody>
      </p:sp>
      <p:pic>
        <p:nvPicPr>
          <p:cNvPr id="8" name="Content Placeholder 7" descr="A collage of broken glass&#10;&#10;AI-generated content may be incorrect.">
            <a:extLst>
              <a:ext uri="{FF2B5EF4-FFF2-40B4-BE49-F238E27FC236}">
                <a16:creationId xmlns:a16="http://schemas.microsoft.com/office/drawing/2014/main" id="{0E250B80-2378-C5FF-6EB2-9AB6FB295A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12" y="2046514"/>
            <a:ext cx="10354685" cy="3817257"/>
          </a:xfrm>
        </p:spPr>
      </p:pic>
    </p:spTree>
    <p:extLst>
      <p:ext uri="{BB962C8B-B14F-4D97-AF65-F5344CB8AC3E}">
        <p14:creationId xmlns:p14="http://schemas.microsoft.com/office/powerpoint/2010/main" val="53599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9417-8517-A1E0-98B8-E4FD687A2762}"/>
              </a:ext>
            </a:extLst>
          </p:cNvPr>
          <p:cNvSpPr>
            <a:spLocks noGrp="1"/>
          </p:cNvSpPr>
          <p:nvPr>
            <p:ph type="title"/>
          </p:nvPr>
        </p:nvSpPr>
        <p:spPr/>
        <p:txBody>
          <a:bodyPr/>
          <a:lstStyle/>
          <a:p>
            <a:r>
              <a:rPr lang="en-GB" dirty="0"/>
              <a:t>Drainage requirements</a:t>
            </a:r>
          </a:p>
        </p:txBody>
      </p:sp>
      <p:sp>
        <p:nvSpPr>
          <p:cNvPr id="3" name="Content Placeholder 2">
            <a:extLst>
              <a:ext uri="{FF2B5EF4-FFF2-40B4-BE49-F238E27FC236}">
                <a16:creationId xmlns:a16="http://schemas.microsoft.com/office/drawing/2014/main" id="{487566F9-290E-EBBC-87B0-190FB688304F}"/>
              </a:ext>
            </a:extLst>
          </p:cNvPr>
          <p:cNvSpPr>
            <a:spLocks noGrp="1"/>
          </p:cNvSpPr>
          <p:nvPr>
            <p:ph sz="half" idx="1"/>
          </p:nvPr>
        </p:nvSpPr>
        <p:spPr/>
        <p:txBody>
          <a:bodyPr/>
          <a:lstStyle/>
          <a:p>
            <a:r>
              <a:rPr lang="en-GB" dirty="0"/>
              <a:t>Planners not understanding the way sports facilities drain</a:t>
            </a:r>
          </a:p>
          <a:p>
            <a:endParaRPr lang="en-GB" dirty="0"/>
          </a:p>
          <a:p>
            <a:r>
              <a:rPr lang="en-GB" dirty="0"/>
              <a:t>Requirements for </a:t>
            </a:r>
            <a:r>
              <a:rPr lang="en-GB" dirty="0" err="1"/>
              <a:t>SuDS</a:t>
            </a:r>
            <a:endParaRPr lang="en-GB" dirty="0"/>
          </a:p>
          <a:p>
            <a:endParaRPr lang="en-GB" dirty="0"/>
          </a:p>
          <a:p>
            <a:r>
              <a:rPr lang="en-GB" dirty="0"/>
              <a:t>Use of sports facilities as water attenuation</a:t>
            </a:r>
          </a:p>
          <a:p>
            <a:endParaRPr lang="en-GB" dirty="0"/>
          </a:p>
          <a:p>
            <a:r>
              <a:rPr lang="en-GB" dirty="0"/>
              <a:t>Protection of the surrounding area</a:t>
            </a:r>
          </a:p>
        </p:txBody>
      </p:sp>
    </p:spTree>
    <p:extLst>
      <p:ext uri="{BB962C8B-B14F-4D97-AF65-F5344CB8AC3E}">
        <p14:creationId xmlns:p14="http://schemas.microsoft.com/office/powerpoint/2010/main" val="2167304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FDB4-FE61-DB97-00CC-4D81F4BDE0C5}"/>
              </a:ext>
            </a:extLst>
          </p:cNvPr>
          <p:cNvSpPr>
            <a:spLocks noGrp="1"/>
          </p:cNvSpPr>
          <p:nvPr>
            <p:ph type="title"/>
          </p:nvPr>
        </p:nvSpPr>
        <p:spPr/>
        <p:txBody>
          <a:bodyPr/>
          <a:lstStyle/>
          <a:p>
            <a:r>
              <a:rPr lang="en-GB" dirty="0"/>
              <a:t>Construction in floodplains</a:t>
            </a:r>
          </a:p>
        </p:txBody>
      </p:sp>
      <p:pic>
        <p:nvPicPr>
          <p:cNvPr id="5" name="Content Placeholder 4">
            <a:extLst>
              <a:ext uri="{FF2B5EF4-FFF2-40B4-BE49-F238E27FC236}">
                <a16:creationId xmlns:a16="http://schemas.microsoft.com/office/drawing/2014/main" id="{93C96D6E-C77C-2BE3-9E18-EE0EDDE3AA7C}"/>
              </a:ext>
            </a:extLst>
          </p:cNvPr>
          <p:cNvPicPr>
            <a:picLocks noGrp="1" noChangeAspect="1"/>
          </p:cNvPicPr>
          <p:nvPr>
            <p:ph sz="half" idx="1"/>
          </p:nvPr>
        </p:nvPicPr>
        <p:blipFill>
          <a:blip r:embed="rId2"/>
          <a:stretch>
            <a:fillRect/>
          </a:stretch>
        </p:blipFill>
        <p:spPr>
          <a:xfrm>
            <a:off x="2515872" y="2028825"/>
            <a:ext cx="7160256" cy="4024313"/>
          </a:xfrm>
        </p:spPr>
      </p:pic>
    </p:spTree>
    <p:extLst>
      <p:ext uri="{BB962C8B-B14F-4D97-AF65-F5344CB8AC3E}">
        <p14:creationId xmlns:p14="http://schemas.microsoft.com/office/powerpoint/2010/main" val="719978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658319" y="769427"/>
            <a:ext cx="6085588" cy="860965"/>
          </a:xfrm>
        </p:spPr>
        <p:txBody>
          <a:bodyPr/>
          <a:lstStyle/>
          <a:p>
            <a:r>
              <a:rPr lang="en-US" dirty="0"/>
              <a:t>About SAPCA</a:t>
            </a:r>
          </a:p>
        </p:txBody>
      </p:sp>
      <p:sp>
        <p:nvSpPr>
          <p:cNvPr id="10" name="Content Placeholder 9"/>
          <p:cNvSpPr>
            <a:spLocks noGrp="1"/>
          </p:cNvSpPr>
          <p:nvPr>
            <p:ph sz="half" idx="2"/>
          </p:nvPr>
        </p:nvSpPr>
        <p:spPr>
          <a:xfrm>
            <a:off x="5825640" y="1811545"/>
            <a:ext cx="5750945" cy="3778371"/>
          </a:xfrm>
        </p:spPr>
        <p:txBody>
          <a:bodyPr>
            <a:normAutofit fontScale="85000" lnSpcReduction="10000"/>
          </a:bodyPr>
          <a:lstStyle/>
          <a:p>
            <a:r>
              <a:rPr lang="en-US" sz="2000" dirty="0"/>
              <a:t>We are the recognised trade association for the sports and play construction industry in the UK</a:t>
            </a:r>
          </a:p>
          <a:p>
            <a:endParaRPr lang="en-US" sz="2000" dirty="0"/>
          </a:p>
          <a:p>
            <a:r>
              <a:rPr lang="en-US" sz="2000" dirty="0"/>
              <a:t>Formed and owned by the industry in 1997 to be quality led </a:t>
            </a:r>
          </a:p>
          <a:p>
            <a:endParaRPr lang="en-US" sz="2000" dirty="0"/>
          </a:p>
          <a:p>
            <a:r>
              <a:rPr lang="en-US" sz="2000" dirty="0"/>
              <a:t>Non-profit making</a:t>
            </a:r>
          </a:p>
          <a:p>
            <a:endParaRPr lang="en-US" sz="2000" dirty="0"/>
          </a:p>
          <a:p>
            <a:r>
              <a:rPr lang="en-US" sz="2000" dirty="0"/>
              <a:t>Over 250 members from across the sport and play industry – including contractors, manufacturers, consultants, test houses etc.</a:t>
            </a:r>
          </a:p>
          <a:p>
            <a:endParaRPr lang="en-US" sz="2000" dirty="0"/>
          </a:p>
          <a:p>
            <a:r>
              <a:rPr lang="en-US" sz="2000" dirty="0"/>
              <a:t>Affiliate members including national governing bodies and sports councils.</a:t>
            </a:r>
          </a:p>
          <a:p>
            <a:endParaRPr lang="en-US" sz="2000" dirty="0"/>
          </a:p>
          <a:p>
            <a:endParaRPr lang="en-US" sz="2000" dirty="0"/>
          </a:p>
          <a:p>
            <a:endParaRPr lang="en-US" sz="1800" dirty="0"/>
          </a:p>
          <a:p>
            <a:endParaRPr lang="en-US" dirty="0"/>
          </a:p>
          <a:p>
            <a:pPr marL="0" indent="0">
              <a:buNone/>
            </a:pPr>
            <a:endParaRPr lang="en-US" dirty="0"/>
          </a:p>
        </p:txBody>
      </p:sp>
    </p:spTree>
    <p:extLst>
      <p:ext uri="{BB962C8B-B14F-4D97-AF65-F5344CB8AC3E}">
        <p14:creationId xmlns:p14="http://schemas.microsoft.com/office/powerpoint/2010/main" val="2103007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D571-2A4A-F081-D8E3-53C87753FAFE}"/>
              </a:ext>
            </a:extLst>
          </p:cNvPr>
          <p:cNvSpPr>
            <a:spLocks noGrp="1"/>
          </p:cNvSpPr>
          <p:nvPr>
            <p:ph type="title"/>
          </p:nvPr>
        </p:nvSpPr>
        <p:spPr/>
        <p:txBody>
          <a:bodyPr/>
          <a:lstStyle/>
          <a:p>
            <a:r>
              <a:rPr lang="en-GB" dirty="0"/>
              <a:t>Bio-diversity Net Gain</a:t>
            </a:r>
          </a:p>
        </p:txBody>
      </p:sp>
      <p:sp>
        <p:nvSpPr>
          <p:cNvPr id="3" name="Content Placeholder 2">
            <a:extLst>
              <a:ext uri="{FF2B5EF4-FFF2-40B4-BE49-F238E27FC236}">
                <a16:creationId xmlns:a16="http://schemas.microsoft.com/office/drawing/2014/main" id="{482E4354-B619-6DB1-37C0-3478F672B233}"/>
              </a:ext>
            </a:extLst>
          </p:cNvPr>
          <p:cNvSpPr>
            <a:spLocks noGrp="1"/>
          </p:cNvSpPr>
          <p:nvPr>
            <p:ph sz="half" idx="1"/>
          </p:nvPr>
        </p:nvSpPr>
        <p:spPr/>
        <p:txBody>
          <a:bodyPr>
            <a:normAutofit fontScale="85000" lnSpcReduction="10000"/>
          </a:bodyPr>
          <a:lstStyle/>
          <a:p>
            <a:r>
              <a:rPr lang="en-GB" dirty="0"/>
              <a:t>Biodiversity net gain (BNG) is a way of creating and improving natural habitats. BNG makes sure development has a measurably positive impact (‘net gain’) on biodiversity, compared to what was there before development.</a:t>
            </a:r>
          </a:p>
          <a:p>
            <a:endParaRPr lang="en-GB" dirty="0"/>
          </a:p>
          <a:p>
            <a:r>
              <a:rPr lang="en-GB" dirty="0"/>
              <a:t>In England, BNG is mandatory under Schedule 7A of the Town and Country Planning Act 1990 (as inserted by Schedule 14 of the Environment Act 2021).</a:t>
            </a:r>
          </a:p>
          <a:p>
            <a:endParaRPr lang="en-GB" dirty="0"/>
          </a:p>
          <a:p>
            <a:r>
              <a:rPr lang="en-GB" dirty="0"/>
              <a:t>Developers must deliver a BNG of 10%. This means a development will result in more or better-quality natural habitat than there was before development.</a:t>
            </a:r>
          </a:p>
        </p:txBody>
      </p:sp>
    </p:spTree>
    <p:extLst>
      <p:ext uri="{BB962C8B-B14F-4D97-AF65-F5344CB8AC3E}">
        <p14:creationId xmlns:p14="http://schemas.microsoft.com/office/powerpoint/2010/main" val="2198189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073C-057E-E76B-B0B8-DAFB52BD0DBB}"/>
              </a:ext>
            </a:extLst>
          </p:cNvPr>
          <p:cNvSpPr>
            <a:spLocks noGrp="1"/>
          </p:cNvSpPr>
          <p:nvPr>
            <p:ph type="title"/>
          </p:nvPr>
        </p:nvSpPr>
        <p:spPr/>
        <p:txBody>
          <a:bodyPr/>
          <a:lstStyle/>
          <a:p>
            <a:r>
              <a:rPr lang="en-GB" dirty="0"/>
              <a:t>Noise</a:t>
            </a:r>
          </a:p>
        </p:txBody>
      </p:sp>
      <p:sp>
        <p:nvSpPr>
          <p:cNvPr id="3" name="Content Placeholder 2">
            <a:extLst>
              <a:ext uri="{FF2B5EF4-FFF2-40B4-BE49-F238E27FC236}">
                <a16:creationId xmlns:a16="http://schemas.microsoft.com/office/drawing/2014/main" id="{45358D5B-C1D5-4C6F-1EB7-5C46FA04EF35}"/>
              </a:ext>
            </a:extLst>
          </p:cNvPr>
          <p:cNvSpPr>
            <a:spLocks noGrp="1"/>
          </p:cNvSpPr>
          <p:nvPr>
            <p:ph sz="half" idx="1"/>
          </p:nvPr>
        </p:nvSpPr>
        <p:spPr/>
        <p:txBody>
          <a:bodyPr/>
          <a:lstStyle/>
          <a:p>
            <a:r>
              <a:rPr lang="en-GB" dirty="0"/>
              <a:t>Very relevant to Padel!</a:t>
            </a:r>
          </a:p>
          <a:p>
            <a:endParaRPr lang="en-GB" dirty="0"/>
          </a:p>
          <a:p>
            <a:r>
              <a:rPr lang="en-GB" dirty="0"/>
              <a:t>Essential Noise reports</a:t>
            </a:r>
          </a:p>
          <a:p>
            <a:endParaRPr lang="en-GB" dirty="0"/>
          </a:p>
          <a:p>
            <a:r>
              <a:rPr lang="en-GB" dirty="0"/>
              <a:t>May require post construction assessments</a:t>
            </a:r>
          </a:p>
          <a:p>
            <a:endParaRPr lang="en-GB" dirty="0"/>
          </a:p>
          <a:p>
            <a:r>
              <a:rPr lang="en-GB" dirty="0"/>
              <a:t>Environmental health issues</a:t>
            </a:r>
          </a:p>
        </p:txBody>
      </p:sp>
      <p:pic>
        <p:nvPicPr>
          <p:cNvPr id="6" name="Content Placeholder 5">
            <a:extLst>
              <a:ext uri="{FF2B5EF4-FFF2-40B4-BE49-F238E27FC236}">
                <a16:creationId xmlns:a16="http://schemas.microsoft.com/office/drawing/2014/main" id="{026A8BD8-215D-CF51-704C-F5F2A265B23C}"/>
              </a:ext>
            </a:extLst>
          </p:cNvPr>
          <p:cNvPicPr>
            <a:picLocks noGrp="1" noChangeAspect="1"/>
          </p:cNvPicPr>
          <p:nvPr>
            <p:ph sz="half" idx="2"/>
          </p:nvPr>
        </p:nvPicPr>
        <p:blipFill>
          <a:blip r:embed="rId2"/>
          <a:stretch>
            <a:fillRect/>
          </a:stretch>
        </p:blipFill>
        <p:spPr>
          <a:xfrm>
            <a:off x="6699432" y="870857"/>
            <a:ext cx="3712754" cy="5372986"/>
          </a:xfrm>
        </p:spPr>
      </p:pic>
    </p:spTree>
    <p:extLst>
      <p:ext uri="{BB962C8B-B14F-4D97-AF65-F5344CB8AC3E}">
        <p14:creationId xmlns:p14="http://schemas.microsoft.com/office/powerpoint/2010/main" val="84542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8BAA71-FCE8-FA4B-BD2A-638C8DB3F444}"/>
              </a:ext>
            </a:extLst>
          </p:cNvPr>
          <p:cNvSpPr>
            <a:spLocks noGrp="1"/>
          </p:cNvSpPr>
          <p:nvPr>
            <p:ph type="title"/>
          </p:nvPr>
        </p:nvSpPr>
        <p:spPr>
          <a:xfrm>
            <a:off x="5658319" y="769427"/>
            <a:ext cx="6085588" cy="716473"/>
          </a:xfrm>
        </p:spPr>
        <p:txBody>
          <a:bodyPr/>
          <a:lstStyle/>
          <a:p>
            <a:r>
              <a:rPr lang="en-GB" dirty="0"/>
              <a:t>Top Tips</a:t>
            </a:r>
          </a:p>
        </p:txBody>
      </p:sp>
      <p:sp>
        <p:nvSpPr>
          <p:cNvPr id="6" name="Content Placeholder 5">
            <a:extLst>
              <a:ext uri="{FF2B5EF4-FFF2-40B4-BE49-F238E27FC236}">
                <a16:creationId xmlns:a16="http://schemas.microsoft.com/office/drawing/2014/main" id="{9C9DBECF-04CA-6D1A-9E93-DF1C89CF3997}"/>
              </a:ext>
            </a:extLst>
          </p:cNvPr>
          <p:cNvSpPr>
            <a:spLocks noGrp="1"/>
          </p:cNvSpPr>
          <p:nvPr>
            <p:ph sz="half" idx="2"/>
          </p:nvPr>
        </p:nvSpPr>
        <p:spPr>
          <a:xfrm>
            <a:off x="5674024" y="1605644"/>
            <a:ext cx="5908377" cy="4447292"/>
          </a:xfrm>
        </p:spPr>
        <p:txBody>
          <a:bodyPr>
            <a:normAutofit lnSpcReduction="10000"/>
          </a:bodyPr>
          <a:lstStyle/>
          <a:p>
            <a:r>
              <a:rPr lang="en-US" dirty="0">
                <a:solidFill>
                  <a:srgbClr val="243F62"/>
                </a:solidFill>
                <a:latin typeface="Arial" panose="020B0604020202020204" pitchFamily="34" charset="0"/>
                <a:cs typeface="Arial" panose="020B0604020202020204" pitchFamily="34" charset="0"/>
              </a:rPr>
              <a:t>If its cheap, there is a reason</a:t>
            </a:r>
            <a:endParaRPr lang="en-US" sz="2800" dirty="0">
              <a:solidFill>
                <a:srgbClr val="243F62"/>
              </a:solidFill>
              <a:latin typeface="Arial" panose="020B0604020202020204" pitchFamily="34" charset="0"/>
              <a:cs typeface="Arial" panose="020B0604020202020204" pitchFamily="34" charset="0"/>
            </a:endParaRPr>
          </a:p>
          <a:p>
            <a:endParaRPr lang="en-US" dirty="0">
              <a:solidFill>
                <a:srgbClr val="243F62"/>
              </a:solidFill>
              <a:latin typeface="Arial" panose="020B0604020202020204" pitchFamily="34" charset="0"/>
              <a:cs typeface="Arial" panose="020B0604020202020204" pitchFamily="34" charset="0"/>
            </a:endParaRPr>
          </a:p>
          <a:p>
            <a:r>
              <a:rPr lang="en-US" sz="2800" dirty="0">
                <a:solidFill>
                  <a:srgbClr val="243F62"/>
                </a:solidFill>
                <a:latin typeface="Arial" panose="020B0604020202020204" pitchFamily="34" charset="0"/>
                <a:cs typeface="Arial" panose="020B0604020202020204" pitchFamily="34" charset="0"/>
              </a:rPr>
              <a:t>Use SAPCA members</a:t>
            </a:r>
          </a:p>
          <a:p>
            <a:endParaRPr lang="en-US" dirty="0">
              <a:solidFill>
                <a:srgbClr val="243F62"/>
              </a:solidFill>
              <a:latin typeface="Arial" panose="020B0604020202020204" pitchFamily="34" charset="0"/>
              <a:cs typeface="Arial" panose="020B0604020202020204" pitchFamily="34" charset="0"/>
            </a:endParaRPr>
          </a:p>
          <a:p>
            <a:r>
              <a:rPr lang="en-US" sz="2800" dirty="0">
                <a:solidFill>
                  <a:srgbClr val="243F62"/>
                </a:solidFill>
                <a:latin typeface="Arial" panose="020B0604020202020204" pitchFamily="34" charset="0"/>
                <a:cs typeface="Arial" panose="020B0604020202020204" pitchFamily="34" charset="0"/>
              </a:rPr>
              <a:t>Groundworks are important</a:t>
            </a:r>
          </a:p>
          <a:p>
            <a:endParaRPr lang="en-US" dirty="0">
              <a:solidFill>
                <a:srgbClr val="243F62"/>
              </a:solidFill>
              <a:latin typeface="Arial" panose="020B0604020202020204" pitchFamily="34" charset="0"/>
              <a:cs typeface="Arial" panose="020B0604020202020204" pitchFamily="34" charset="0"/>
            </a:endParaRPr>
          </a:p>
          <a:p>
            <a:r>
              <a:rPr lang="en-GB" dirty="0"/>
              <a:t>Investigate design options</a:t>
            </a:r>
          </a:p>
          <a:p>
            <a:endParaRPr lang="en-GB" dirty="0"/>
          </a:p>
          <a:p>
            <a:r>
              <a:rPr lang="en-GB" dirty="0"/>
              <a:t>Maintenance is essential</a:t>
            </a:r>
          </a:p>
        </p:txBody>
      </p:sp>
    </p:spTree>
    <p:extLst>
      <p:ext uri="{BB962C8B-B14F-4D97-AF65-F5344CB8AC3E}">
        <p14:creationId xmlns:p14="http://schemas.microsoft.com/office/powerpoint/2010/main" val="2864636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a:t>
            </a:r>
          </a:p>
        </p:txBody>
      </p:sp>
      <p:sp>
        <p:nvSpPr>
          <p:cNvPr id="2" name="Subtitle 1"/>
          <p:cNvSpPr>
            <a:spLocks noGrp="1"/>
          </p:cNvSpPr>
          <p:nvPr>
            <p:ph type="subTitle" idx="1"/>
          </p:nvPr>
        </p:nvSpPr>
        <p:spPr>
          <a:xfrm>
            <a:off x="697570" y="3429000"/>
            <a:ext cx="5685978" cy="1723256"/>
          </a:xfrm>
        </p:spPr>
        <p:txBody>
          <a:bodyPr>
            <a:normAutofit/>
          </a:bodyPr>
          <a:lstStyle/>
          <a:p>
            <a:r>
              <a:rPr lang="en-US" sz="3600" dirty="0"/>
              <a:t>www.spaca.org.uk</a:t>
            </a:r>
          </a:p>
        </p:txBody>
      </p:sp>
    </p:spTree>
    <p:extLst>
      <p:ext uri="{BB962C8B-B14F-4D97-AF65-F5344CB8AC3E}">
        <p14:creationId xmlns:p14="http://schemas.microsoft.com/office/powerpoint/2010/main" val="1456480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994452" y="1528835"/>
            <a:ext cx="8229600" cy="402391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b="0" i="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2400" b="0" i="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endParaRPr lang="en-US" dirty="0"/>
          </a:p>
          <a:p>
            <a:pPr marL="0" indent="0" algn="ctr">
              <a:buNone/>
            </a:pPr>
            <a:endParaRPr lang="en-US" dirty="0"/>
          </a:p>
        </p:txBody>
      </p:sp>
      <p:sp>
        <p:nvSpPr>
          <p:cNvPr id="7" name="Content Placeholder 2"/>
          <p:cNvSpPr txBox="1">
            <a:spLocks/>
          </p:cNvSpPr>
          <p:nvPr/>
        </p:nvSpPr>
        <p:spPr>
          <a:xfrm>
            <a:off x="4015410" y="5986648"/>
            <a:ext cx="8360302" cy="415291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b="0" i="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2400" b="0" i="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US" sz="3200" dirty="0"/>
          </a:p>
        </p:txBody>
      </p:sp>
      <p:sp>
        <p:nvSpPr>
          <p:cNvPr id="3" name="TextBox 2">
            <a:extLst>
              <a:ext uri="{FF2B5EF4-FFF2-40B4-BE49-F238E27FC236}">
                <a16:creationId xmlns:a16="http://schemas.microsoft.com/office/drawing/2014/main" id="{47FCDD9D-203B-CED3-8783-A7E466F5666D}"/>
              </a:ext>
            </a:extLst>
          </p:cNvPr>
          <p:cNvSpPr txBox="1"/>
          <p:nvPr/>
        </p:nvSpPr>
        <p:spPr>
          <a:xfrm>
            <a:off x="2317942" y="735905"/>
            <a:ext cx="7582619" cy="5878532"/>
          </a:xfrm>
          <a:prstGeom prst="rect">
            <a:avLst/>
          </a:prstGeom>
          <a:noFill/>
        </p:spPr>
        <p:txBody>
          <a:bodyPr wrap="square">
            <a:spAutoFit/>
          </a:bodyPr>
          <a:lstStyle/>
          <a:p>
            <a:pPr algn="ctr"/>
            <a:r>
              <a:rPr kumimoji="0" lang="en-US" sz="4000" b="1" i="0" u="none" strike="noStrike" kern="1200" cap="none" spc="0" normalizeH="0" baseline="0" noProof="0" dirty="0">
                <a:ln>
                  <a:noFill/>
                </a:ln>
                <a:solidFill>
                  <a:srgbClr val="333399"/>
                </a:solidFill>
                <a:effectLst/>
                <a:uLnTx/>
                <a:uFillTx/>
                <a:latin typeface="Arial"/>
                <a:ea typeface="+mj-ea"/>
                <a:cs typeface="Arial"/>
              </a:rPr>
              <a:t>Aims</a:t>
            </a:r>
            <a:endParaRPr lang="en-US" sz="3200" dirty="0"/>
          </a:p>
          <a:p>
            <a:endParaRPr lang="en-US" sz="2400" dirty="0"/>
          </a:p>
          <a:p>
            <a:r>
              <a:rPr lang="en-US" sz="2400" dirty="0"/>
              <a:t>We promote high standards of design, construction and workmanship.</a:t>
            </a:r>
          </a:p>
          <a:p>
            <a:endParaRPr lang="en-US" sz="2400" dirty="0"/>
          </a:p>
          <a:p>
            <a:r>
              <a:rPr lang="en-US" sz="2400" dirty="0"/>
              <a:t>We liaise closely with the governing bodies of sport, both nationally and internationally to give our members a voice and promote dialogue with the industry.</a:t>
            </a:r>
          </a:p>
          <a:p>
            <a:endParaRPr lang="en-US" sz="2400" dirty="0"/>
          </a:p>
          <a:p>
            <a:r>
              <a:rPr lang="en-US" sz="2400" dirty="0"/>
              <a:t>We support members by providing information, advice, support and networking opportunities.</a:t>
            </a:r>
          </a:p>
          <a:p>
            <a:endParaRPr lang="en-US" sz="2400" dirty="0"/>
          </a:p>
          <a:p>
            <a:endParaRPr lang="en-US" sz="2400" dirty="0"/>
          </a:p>
          <a:p>
            <a:endParaRPr lang="en-US" sz="2400" dirty="0"/>
          </a:p>
          <a:p>
            <a:endParaRPr lang="en-GB" sz="2400" dirty="0"/>
          </a:p>
        </p:txBody>
      </p:sp>
    </p:spTree>
    <p:extLst>
      <p:ext uri="{BB962C8B-B14F-4D97-AF65-F5344CB8AC3E}">
        <p14:creationId xmlns:p14="http://schemas.microsoft.com/office/powerpoint/2010/main" val="1089544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on Quality</a:t>
            </a:r>
          </a:p>
        </p:txBody>
      </p:sp>
      <p:sp>
        <p:nvSpPr>
          <p:cNvPr id="3" name="Content Placeholder 2"/>
          <p:cNvSpPr>
            <a:spLocks noGrp="1"/>
          </p:cNvSpPr>
          <p:nvPr>
            <p:ph sz="half" idx="1"/>
          </p:nvPr>
        </p:nvSpPr>
        <p:spPr>
          <a:xfrm>
            <a:off x="698740" y="1733910"/>
            <a:ext cx="9512060" cy="4464800"/>
          </a:xfrm>
        </p:spPr>
        <p:txBody>
          <a:bodyPr>
            <a:normAutofit lnSpcReduction="10000"/>
          </a:bodyPr>
          <a:lstStyle/>
          <a:p>
            <a:r>
              <a:rPr lang="en-US" sz="1800" dirty="0"/>
              <a:t>Our foundation was built on quality and that remains true today.</a:t>
            </a:r>
          </a:p>
          <a:p>
            <a:r>
              <a:rPr lang="en-US" sz="1800" dirty="0"/>
              <a:t>It is this quality that makes us a trusted partner of funders, governing bodies and commissioners.</a:t>
            </a:r>
          </a:p>
          <a:p>
            <a:r>
              <a:rPr lang="en-US" sz="1800" dirty="0"/>
              <a:t>Membership is based on demonstrating quality and being recognised as such by others within the industry.</a:t>
            </a:r>
          </a:p>
          <a:p>
            <a:r>
              <a:rPr lang="en-US" sz="1800" dirty="0"/>
              <a:t>Our Codes of Practice are used widely within the industry and by purchasers. We continually update these to ensure they represent the best current knowledge available. </a:t>
            </a:r>
          </a:p>
          <a:p>
            <a:r>
              <a:rPr lang="en-US" sz="1800" dirty="0"/>
              <a:t>These Codes also form the basis for our Quality System assessment of members which includes our inspection programme of members’ projects.</a:t>
            </a:r>
          </a:p>
          <a:p>
            <a:r>
              <a:rPr lang="en-US" sz="1800" dirty="0"/>
              <a:t>Members are asked to contribute to the quality programme to ensure that we are continually driving up standards within the industry.</a:t>
            </a:r>
          </a:p>
          <a:p>
            <a:r>
              <a:rPr lang="en-US" sz="1800" dirty="0"/>
              <a:t>We commission and take part in research for the knowledge and betterment of the industry.</a:t>
            </a:r>
          </a:p>
          <a:p>
            <a:r>
              <a:rPr lang="en-US" sz="1800" dirty="0"/>
              <a:t>We have a Mediation and Advisory Service for Complaints arising between members and their customers.</a:t>
            </a:r>
          </a:p>
        </p:txBody>
      </p:sp>
    </p:spTree>
    <p:extLst>
      <p:ext uri="{BB962C8B-B14F-4D97-AF65-F5344CB8AC3E}">
        <p14:creationId xmlns:p14="http://schemas.microsoft.com/office/powerpoint/2010/main" val="182149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7740" y="181964"/>
            <a:ext cx="5541490" cy="1770497"/>
          </a:xfrm>
        </p:spPr>
        <p:txBody>
          <a:bodyPr/>
          <a:lstStyle/>
          <a:p>
            <a:r>
              <a:rPr lang="en-US" dirty="0"/>
              <a:t>Membership Criteria </a:t>
            </a:r>
          </a:p>
        </p:txBody>
      </p:sp>
      <p:sp>
        <p:nvSpPr>
          <p:cNvPr id="5" name="Content Placeholder 2"/>
          <p:cNvSpPr txBox="1">
            <a:spLocks/>
          </p:cNvSpPr>
          <p:nvPr/>
        </p:nvSpPr>
        <p:spPr>
          <a:xfrm>
            <a:off x="5427927" y="1418385"/>
            <a:ext cx="4677933" cy="402391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b="0" i="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2400" b="0" i="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US" sz="2400" dirty="0"/>
          </a:p>
        </p:txBody>
      </p:sp>
      <p:sp>
        <p:nvSpPr>
          <p:cNvPr id="10" name="TextBox 9">
            <a:extLst>
              <a:ext uri="{FF2B5EF4-FFF2-40B4-BE49-F238E27FC236}">
                <a16:creationId xmlns:a16="http://schemas.microsoft.com/office/drawing/2014/main" id="{1615F74A-EEE6-C110-168E-04526529A435}"/>
              </a:ext>
            </a:extLst>
          </p:cNvPr>
          <p:cNvSpPr txBox="1"/>
          <p:nvPr/>
        </p:nvSpPr>
        <p:spPr>
          <a:xfrm>
            <a:off x="5296619" y="1690777"/>
            <a:ext cx="6642340" cy="3416320"/>
          </a:xfrm>
          <a:prstGeom prst="rect">
            <a:avLst/>
          </a:prstGeom>
          <a:solidFill>
            <a:schemeClr val="bg1"/>
          </a:solidFill>
        </p:spPr>
        <p:txBody>
          <a:bodyPr wrap="square" rtlCol="0">
            <a:spAutoFit/>
          </a:bodyPr>
          <a:lstStyle/>
          <a:p>
            <a:pPr marL="571500" indent="-571500">
              <a:buFont typeface="Arial" panose="020B0604020202020204" pitchFamily="34" charset="0"/>
              <a:buChar char="•"/>
            </a:pPr>
            <a:r>
              <a:rPr lang="en-US" sz="2400" b="1" dirty="0">
                <a:solidFill>
                  <a:srgbClr val="333399"/>
                </a:solidFill>
                <a:latin typeface="Arial"/>
                <a:ea typeface="+mj-ea"/>
                <a:cs typeface="Arial"/>
              </a:rPr>
              <a:t>Able to demonstrate experience and reputation within the industry</a:t>
            </a:r>
          </a:p>
          <a:p>
            <a:pPr marL="571500" indent="-571500">
              <a:buFont typeface="Arial" panose="020B0604020202020204" pitchFamily="34" charset="0"/>
              <a:buChar char="•"/>
            </a:pPr>
            <a:r>
              <a:rPr lang="en-US" sz="2400" b="1" dirty="0">
                <a:solidFill>
                  <a:srgbClr val="333399"/>
                </a:solidFill>
                <a:latin typeface="Arial"/>
                <a:ea typeface="+mj-ea"/>
                <a:cs typeface="Arial"/>
              </a:rPr>
              <a:t>Good financial standing</a:t>
            </a:r>
          </a:p>
          <a:p>
            <a:pPr marL="571500" indent="-571500">
              <a:buFont typeface="Arial" panose="020B0604020202020204" pitchFamily="34" charset="0"/>
              <a:buChar char="•"/>
            </a:pPr>
            <a:r>
              <a:rPr lang="en-US" sz="2400" b="1" dirty="0">
                <a:solidFill>
                  <a:srgbClr val="333399"/>
                </a:solidFill>
                <a:latin typeface="Arial"/>
                <a:ea typeface="+mj-ea"/>
                <a:cs typeface="Arial"/>
              </a:rPr>
              <a:t>Project references and visits</a:t>
            </a:r>
          </a:p>
          <a:p>
            <a:pPr marL="571500" indent="-571500">
              <a:buFont typeface="Arial" panose="020B0604020202020204" pitchFamily="34" charset="0"/>
              <a:buChar char="•"/>
            </a:pPr>
            <a:r>
              <a:rPr lang="en-US" sz="2400" b="1" dirty="0">
                <a:solidFill>
                  <a:srgbClr val="333399"/>
                </a:solidFill>
                <a:latin typeface="Arial"/>
                <a:ea typeface="+mj-ea"/>
                <a:cs typeface="Arial"/>
              </a:rPr>
              <a:t>Agree to Professional Code</a:t>
            </a:r>
          </a:p>
          <a:p>
            <a:pPr marL="571500" indent="-571500">
              <a:buFont typeface="Arial" panose="020B0604020202020204" pitchFamily="34" charset="0"/>
              <a:buChar char="•"/>
            </a:pPr>
            <a:r>
              <a:rPr lang="en-US" sz="2400" b="1" dirty="0">
                <a:solidFill>
                  <a:srgbClr val="333399"/>
                </a:solidFill>
                <a:latin typeface="Arial"/>
                <a:ea typeface="+mj-ea"/>
                <a:cs typeface="Arial"/>
              </a:rPr>
              <a:t>Appropriate policies and insurances</a:t>
            </a:r>
          </a:p>
          <a:p>
            <a:pPr marL="571500" indent="-571500">
              <a:buFont typeface="Arial" panose="020B0604020202020204" pitchFamily="34" charset="0"/>
              <a:buChar char="•"/>
            </a:pPr>
            <a:r>
              <a:rPr lang="en-US" sz="2400" b="1" dirty="0">
                <a:solidFill>
                  <a:srgbClr val="333399"/>
                </a:solidFill>
                <a:latin typeface="Arial"/>
                <a:ea typeface="+mj-ea"/>
                <a:cs typeface="Arial"/>
              </a:rPr>
              <a:t>Accepted by peers</a:t>
            </a:r>
          </a:p>
          <a:p>
            <a:pPr marL="571500" indent="-571500">
              <a:buFont typeface="Arial" panose="020B0604020202020204" pitchFamily="34" charset="0"/>
              <a:buChar char="•"/>
            </a:pPr>
            <a:r>
              <a:rPr lang="en-US" sz="2400" b="1" dirty="0">
                <a:solidFill>
                  <a:srgbClr val="333399"/>
                </a:solidFill>
                <a:latin typeface="Arial"/>
                <a:ea typeface="+mj-ea"/>
                <a:cs typeface="Arial"/>
              </a:rPr>
              <a:t>Undergo continual assessment</a:t>
            </a:r>
          </a:p>
          <a:p>
            <a:pPr marL="571500" indent="-571500">
              <a:buFont typeface="Arial" panose="020B0604020202020204" pitchFamily="34" charset="0"/>
              <a:buChar char="•"/>
            </a:pPr>
            <a:endParaRPr lang="en-GB" sz="2400" dirty="0"/>
          </a:p>
        </p:txBody>
      </p:sp>
    </p:spTree>
    <p:extLst>
      <p:ext uri="{BB962C8B-B14F-4D97-AF65-F5344CB8AC3E}">
        <p14:creationId xmlns:p14="http://schemas.microsoft.com/office/powerpoint/2010/main" val="1562975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4245C-DE87-7D90-5D70-4CD08A5D1E97}"/>
              </a:ext>
            </a:extLst>
          </p:cNvPr>
          <p:cNvSpPr>
            <a:spLocks noGrp="1"/>
          </p:cNvSpPr>
          <p:nvPr>
            <p:ph type="title"/>
          </p:nvPr>
        </p:nvSpPr>
        <p:spPr/>
        <p:txBody>
          <a:bodyPr/>
          <a:lstStyle/>
          <a:p>
            <a:r>
              <a:rPr lang="en-US" dirty="0"/>
              <a:t>Padel &amp; SAPCA</a:t>
            </a:r>
            <a:endParaRPr lang="en-GB" dirty="0"/>
          </a:p>
        </p:txBody>
      </p:sp>
      <p:sp>
        <p:nvSpPr>
          <p:cNvPr id="3" name="Content Placeholder 2">
            <a:extLst>
              <a:ext uri="{FF2B5EF4-FFF2-40B4-BE49-F238E27FC236}">
                <a16:creationId xmlns:a16="http://schemas.microsoft.com/office/drawing/2014/main" id="{6B30C13F-D910-9070-D669-67D41F6D1561}"/>
              </a:ext>
            </a:extLst>
          </p:cNvPr>
          <p:cNvSpPr>
            <a:spLocks noGrp="1"/>
          </p:cNvSpPr>
          <p:nvPr>
            <p:ph sz="half" idx="1"/>
          </p:nvPr>
        </p:nvSpPr>
        <p:spPr/>
        <p:txBody>
          <a:bodyPr>
            <a:normAutofit lnSpcReduction="10000"/>
          </a:bodyPr>
          <a:lstStyle/>
          <a:p>
            <a:pPr>
              <a:lnSpc>
                <a:spcPct val="150000"/>
              </a:lnSpc>
            </a:pPr>
            <a:r>
              <a:rPr lang="en-US" sz="3200" b="1" dirty="0">
                <a:solidFill>
                  <a:srgbClr val="333399"/>
                </a:solidFill>
                <a:ea typeface="+mj-ea"/>
              </a:rPr>
              <a:t>Supply greater than demand</a:t>
            </a:r>
          </a:p>
          <a:p>
            <a:pPr>
              <a:lnSpc>
                <a:spcPct val="150000"/>
              </a:lnSpc>
            </a:pPr>
            <a:r>
              <a:rPr lang="en-US" sz="3200" b="1" dirty="0">
                <a:solidFill>
                  <a:srgbClr val="333399"/>
                </a:solidFill>
                <a:ea typeface="+mj-ea"/>
              </a:rPr>
              <a:t>Immature market</a:t>
            </a:r>
          </a:p>
          <a:p>
            <a:pPr>
              <a:lnSpc>
                <a:spcPct val="150000"/>
              </a:lnSpc>
            </a:pPr>
            <a:r>
              <a:rPr lang="en-US" sz="3200" b="1" dirty="0">
                <a:solidFill>
                  <a:srgbClr val="333399"/>
                </a:solidFill>
                <a:ea typeface="+mj-ea"/>
              </a:rPr>
              <a:t>Membership rules</a:t>
            </a:r>
          </a:p>
          <a:p>
            <a:pPr>
              <a:lnSpc>
                <a:spcPct val="150000"/>
              </a:lnSpc>
            </a:pPr>
            <a:r>
              <a:rPr lang="en-US" sz="3200" b="1" dirty="0">
                <a:solidFill>
                  <a:srgbClr val="333399"/>
                </a:solidFill>
                <a:ea typeface="+mj-ea"/>
              </a:rPr>
              <a:t>1 in 10 applications successful</a:t>
            </a:r>
          </a:p>
          <a:p>
            <a:pPr>
              <a:lnSpc>
                <a:spcPct val="150000"/>
              </a:lnSpc>
            </a:pPr>
            <a:r>
              <a:rPr lang="en-US" sz="3200" b="1" dirty="0">
                <a:solidFill>
                  <a:srgbClr val="333399"/>
                </a:solidFill>
                <a:ea typeface="+mj-ea"/>
              </a:rPr>
              <a:t>Learning and evolving Code of Practice</a:t>
            </a:r>
            <a:endParaRPr lang="en-GB" sz="3200" dirty="0"/>
          </a:p>
        </p:txBody>
      </p:sp>
    </p:spTree>
    <p:extLst>
      <p:ext uri="{BB962C8B-B14F-4D97-AF65-F5344CB8AC3E}">
        <p14:creationId xmlns:p14="http://schemas.microsoft.com/office/powerpoint/2010/main" val="1065583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86241A-ECDE-404D-9B2F-C1C1A236A96A}"/>
              </a:ext>
            </a:extLst>
          </p:cNvPr>
          <p:cNvSpPr>
            <a:spLocks noGrp="1"/>
          </p:cNvSpPr>
          <p:nvPr>
            <p:ph type="title"/>
          </p:nvPr>
        </p:nvSpPr>
        <p:spPr/>
        <p:txBody>
          <a:bodyPr/>
          <a:lstStyle/>
          <a:p>
            <a:r>
              <a:rPr lang="en-GB" dirty="0"/>
              <a:t>Codes of Practice</a:t>
            </a:r>
          </a:p>
        </p:txBody>
      </p:sp>
      <p:graphicFrame>
        <p:nvGraphicFramePr>
          <p:cNvPr id="12" name="Content Placeholder 11">
            <a:extLst>
              <a:ext uri="{FF2B5EF4-FFF2-40B4-BE49-F238E27FC236}">
                <a16:creationId xmlns:a16="http://schemas.microsoft.com/office/drawing/2014/main" id="{82BC854A-D931-4E9A-B8AA-3A6BE4CADE3B}"/>
              </a:ext>
            </a:extLst>
          </p:cNvPr>
          <p:cNvGraphicFramePr>
            <a:graphicFrameLocks noGrp="1"/>
          </p:cNvGraphicFramePr>
          <p:nvPr>
            <p:ph sz="half" idx="1"/>
          </p:nvPr>
        </p:nvGraphicFramePr>
        <p:xfrm>
          <a:off x="1866900" y="1845130"/>
          <a:ext cx="8071757" cy="4195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003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1E07A-0EE5-3A80-5DC5-2D9A7BE35C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805DE5-A68B-6D83-861C-348A54CEA098}"/>
              </a:ext>
            </a:extLst>
          </p:cNvPr>
          <p:cNvSpPr>
            <a:spLocks noGrp="1"/>
          </p:cNvSpPr>
          <p:nvPr>
            <p:ph type="title"/>
          </p:nvPr>
        </p:nvSpPr>
        <p:spPr>
          <a:xfrm>
            <a:off x="1981200" y="716867"/>
            <a:ext cx="8229600" cy="1143000"/>
          </a:xfrm>
        </p:spPr>
        <p:txBody>
          <a:bodyPr/>
          <a:lstStyle/>
          <a:p>
            <a:r>
              <a:rPr lang="en-GB" dirty="0"/>
              <a:t>Padel in Numbers</a:t>
            </a:r>
          </a:p>
        </p:txBody>
      </p:sp>
      <p:graphicFrame>
        <p:nvGraphicFramePr>
          <p:cNvPr id="25" name="Content Placeholder 4">
            <a:extLst>
              <a:ext uri="{FF2B5EF4-FFF2-40B4-BE49-F238E27FC236}">
                <a16:creationId xmlns:a16="http://schemas.microsoft.com/office/drawing/2014/main" id="{F2BDEFE1-9473-B3CB-3047-2AD717EEC44E}"/>
              </a:ext>
            </a:extLst>
          </p:cNvPr>
          <p:cNvGraphicFramePr>
            <a:graphicFrameLocks noGrp="1"/>
          </p:cNvGraphicFramePr>
          <p:nvPr>
            <p:ph sz="half" idx="1"/>
            <p:extLst>
              <p:ext uri="{D42A27DB-BD31-4B8C-83A1-F6EECF244321}">
                <p14:modId xmlns:p14="http://schemas.microsoft.com/office/powerpoint/2010/main" val="254760652"/>
              </p:ext>
            </p:extLst>
          </p:nvPr>
        </p:nvGraphicFramePr>
        <p:xfrm>
          <a:off x="1981200" y="2028826"/>
          <a:ext cx="8229600" cy="402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148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00A0EF-13DE-4AF2-817F-49B58BDDAFD8}"/>
              </a:ext>
            </a:extLst>
          </p:cNvPr>
          <p:cNvSpPr>
            <a:spLocks noGrp="1"/>
          </p:cNvSpPr>
          <p:nvPr>
            <p:ph type="title"/>
          </p:nvPr>
        </p:nvSpPr>
        <p:spPr>
          <a:xfrm>
            <a:off x="1981200" y="716867"/>
            <a:ext cx="8229600" cy="1143000"/>
          </a:xfrm>
        </p:spPr>
        <p:txBody>
          <a:bodyPr/>
          <a:lstStyle/>
          <a:p>
            <a:r>
              <a:rPr lang="en-GB" dirty="0"/>
              <a:t>Padel Code of Practice</a:t>
            </a:r>
          </a:p>
        </p:txBody>
      </p:sp>
      <p:graphicFrame>
        <p:nvGraphicFramePr>
          <p:cNvPr id="25" name="Content Placeholder 4">
            <a:extLst>
              <a:ext uri="{FF2B5EF4-FFF2-40B4-BE49-F238E27FC236}">
                <a16:creationId xmlns:a16="http://schemas.microsoft.com/office/drawing/2014/main" id="{71C5150D-5C91-4E8F-90CE-1A6008970EBF}"/>
              </a:ext>
            </a:extLst>
          </p:cNvPr>
          <p:cNvGraphicFramePr>
            <a:graphicFrameLocks noGrp="1"/>
          </p:cNvGraphicFramePr>
          <p:nvPr>
            <p:ph sz="half" idx="1"/>
            <p:extLst>
              <p:ext uri="{D42A27DB-BD31-4B8C-83A1-F6EECF244321}">
                <p14:modId xmlns:p14="http://schemas.microsoft.com/office/powerpoint/2010/main" val="2243665627"/>
              </p:ext>
            </p:extLst>
          </p:nvPr>
        </p:nvGraphicFramePr>
        <p:xfrm>
          <a:off x="1981200" y="2028826"/>
          <a:ext cx="8229600" cy="402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079667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5B61F8422BE742A15E702D5065830B" ma:contentTypeVersion="16" ma:contentTypeDescription="Create a new document." ma:contentTypeScope="" ma:versionID="39f391323b1ad1832ce2757108a6d68a">
  <xsd:schema xmlns:xsd="http://www.w3.org/2001/XMLSchema" xmlns:xs="http://www.w3.org/2001/XMLSchema" xmlns:p="http://schemas.microsoft.com/office/2006/metadata/properties" xmlns:ns2="6b817e49-b218-44b7-b68b-711e0c1de21b" xmlns:ns3="91003920-b559-415e-9355-8ec7d5d7b64c" targetNamespace="http://schemas.microsoft.com/office/2006/metadata/properties" ma:root="true" ma:fieldsID="124ee77812dfe0a5e7e9d7c9f94b2276" ns2:_="" ns3:_="">
    <xsd:import namespace="6b817e49-b218-44b7-b68b-711e0c1de21b"/>
    <xsd:import namespace="91003920-b559-415e-9355-8ec7d5d7b6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817e49-b218-44b7-b68b-711e0c1de2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aa29569-0fa4-4b71-8da6-899fb9a243d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003920-b559-415e-9355-8ec7d5d7b64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46d28d-76b1-481b-b5b8-b23feed3085f}" ma:internalName="TaxCatchAll" ma:showField="CatchAllData" ma:web="91003920-b559-415e-9355-8ec7d5d7b64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b817e49-b218-44b7-b68b-711e0c1de21b">
      <Terms xmlns="http://schemas.microsoft.com/office/infopath/2007/PartnerControls"/>
    </lcf76f155ced4ddcb4097134ff3c332f>
    <TaxCatchAll xmlns="91003920-b559-415e-9355-8ec7d5d7b64c" xsi:nil="true"/>
  </documentManagement>
</p:properties>
</file>

<file path=customXml/itemProps1.xml><?xml version="1.0" encoding="utf-8"?>
<ds:datastoreItem xmlns:ds="http://schemas.openxmlformats.org/officeDocument/2006/customXml" ds:itemID="{C858F097-A3EA-4DDB-9906-E8F0BE265E49}">
  <ds:schemaRefs>
    <ds:schemaRef ds:uri="http://schemas.microsoft.com/sharepoint/v3/contenttype/forms"/>
  </ds:schemaRefs>
</ds:datastoreItem>
</file>

<file path=customXml/itemProps2.xml><?xml version="1.0" encoding="utf-8"?>
<ds:datastoreItem xmlns:ds="http://schemas.openxmlformats.org/officeDocument/2006/customXml" ds:itemID="{A834104A-1B4F-442B-A799-050B444B80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817e49-b218-44b7-b68b-711e0c1de21b"/>
    <ds:schemaRef ds:uri="91003920-b559-415e-9355-8ec7d5d7b6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629597-C0FD-4198-B8DC-267BACBAEF04}">
  <ds:schemaRefs>
    <ds:schemaRef ds:uri="http://schemas.microsoft.com/office/2006/metadata/properties"/>
    <ds:schemaRef ds:uri="http://schemas.microsoft.com/office/infopath/2007/PartnerControls"/>
    <ds:schemaRef ds:uri="6b817e49-b218-44b7-b68b-711e0c1de21b"/>
    <ds:schemaRef ds:uri="91003920-b559-415e-9355-8ec7d5d7b64c"/>
  </ds:schemaRefs>
</ds:datastoreItem>
</file>

<file path=docProps/app.xml><?xml version="1.0" encoding="utf-8"?>
<Properties xmlns="http://schemas.openxmlformats.org/officeDocument/2006/extended-properties" xmlns:vt="http://schemas.openxmlformats.org/officeDocument/2006/docPropsVTypes">
  <TotalTime>1533</TotalTime>
  <Words>1269</Words>
  <Application>Microsoft Macintosh PowerPoint</Application>
  <PresentationFormat>Widescreen</PresentationFormat>
  <Paragraphs>240</Paragraphs>
  <Slides>23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Aptos</vt:lpstr>
      <vt:lpstr>Arial</vt:lpstr>
      <vt:lpstr>Helvetica</vt:lpstr>
      <vt:lpstr>1_Office Theme</vt:lpstr>
      <vt:lpstr>Quality standards for padel and other key sports construction issues  Richard Shaw Colin Corline</vt:lpstr>
      <vt:lpstr>About SAPCA</vt:lpstr>
      <vt:lpstr>PowerPoint Presentation</vt:lpstr>
      <vt:lpstr>Focus on Quality</vt:lpstr>
      <vt:lpstr>Membership Criteria </vt:lpstr>
      <vt:lpstr>Padel &amp; SAPCA</vt:lpstr>
      <vt:lpstr>Codes of Practice</vt:lpstr>
      <vt:lpstr>Padel in Numbers</vt:lpstr>
      <vt:lpstr>Padel Code of Practice</vt:lpstr>
      <vt:lpstr>Padel Code of Practice</vt:lpstr>
      <vt:lpstr>Key focus in 2020 / 2021</vt:lpstr>
      <vt:lpstr>Key focus now – Enhanced document</vt:lpstr>
      <vt:lpstr>PowerPoint Presentation</vt:lpstr>
      <vt:lpstr>PowerPoint Presentation</vt:lpstr>
      <vt:lpstr>Key UK sports construction considerations</vt:lpstr>
      <vt:lpstr>UK Weather</vt:lpstr>
      <vt:lpstr>Coastal locations</vt:lpstr>
      <vt:lpstr>Drainage requirements</vt:lpstr>
      <vt:lpstr>Construction in floodplains</vt:lpstr>
      <vt:lpstr>Bio-diversity Net Gain</vt:lpstr>
      <vt:lpstr>Noise</vt:lpstr>
      <vt:lpstr>Top Tips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SAPCA Membership</dc:title>
  <dc:creator>Richard Shaw</dc:creator>
  <cp:lastModifiedBy>Phillip Sandilands</cp:lastModifiedBy>
  <cp:revision>13</cp:revision>
  <dcterms:created xsi:type="dcterms:W3CDTF">2022-11-24T13:11:22Z</dcterms:created>
  <dcterms:modified xsi:type="dcterms:W3CDTF">2025-04-25T15:43:14Z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0x010100CD5B61F8422BE742A15E702D5065830B</vt:lpwstr>
  </property>
  <property fmtid="{D5CDD505-2E9C-101B-9397-08002B2CF9AE}" pid="3" name="MediaServiceImageTags">
    <vt:lpwstr/>
  </property>
</Properties>
</file>