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sldIdLst>
    <p:sldId id="270" r:id="rId5"/>
    <p:sldId id="272" r:id="rId6"/>
    <p:sldId id="571" r:id="rId7"/>
    <p:sldId id="777" r:id="rId8"/>
    <p:sldId id="778" r:id="rId9"/>
    <p:sldId id="7922" r:id="rId10"/>
    <p:sldId id="927" r:id="rId11"/>
    <p:sldId id="358" r:id="rId12"/>
    <p:sldId id="7924" r:id="rId13"/>
    <p:sldId id="7812" r:id="rId14"/>
    <p:sldId id="7923" r:id="rId15"/>
    <p:sldId id="275" r:id="rId16"/>
    <p:sldId id="274" r:id="rId17"/>
    <p:sldId id="353" r:id="rId18"/>
    <p:sldId id="271" r:id="rId19"/>
    <p:sldId id="356" r:id="rId20"/>
  </p:sldIdLst>
  <p:sldSz cx="13439775" cy="7559675"/>
  <p:notesSz cx="7099300" cy="10234613"/>
  <p:embeddedFontLst>
    <p:embeddedFont>
      <p:font typeface="Impact" panose="020B0806030902050204" pitchFamily="34" charset="0"/>
      <p:regular r:id="rId22"/>
    </p:embeddedFont>
  </p:embeddedFontLst>
  <p:defaultTex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4234" userDrawn="1">
          <p15:clr>
            <a:srgbClr val="A4A3A4"/>
          </p15:clr>
        </p15:guide>
        <p15:guide id="3" orient="horz" pos="3481" userDrawn="1">
          <p15:clr>
            <a:srgbClr val="A4A3A4"/>
          </p15:clr>
        </p15:guide>
        <p15:guide id="4" pos="940" userDrawn="1">
          <p15:clr>
            <a:srgbClr val="A4A3A4"/>
          </p15:clr>
        </p15:guide>
        <p15:guide id="5" pos="7987" userDrawn="1">
          <p15:clr>
            <a:srgbClr val="A4A3A4"/>
          </p15:clr>
        </p15:guide>
        <p15:guide id="6" orient="horz" pos="10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16F"/>
    <a:srgbClr val="8E5598"/>
    <a:srgbClr val="00B9EE"/>
    <a:srgbClr val="EB5D0B"/>
    <a:srgbClr val="DA306C"/>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AE6E84-3889-431E-8EA9-84B4DF4CB6ED}" v="56" dt="2025-07-03T12:06:42.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165" autoAdjust="0"/>
  </p:normalViewPr>
  <p:slideViewPr>
    <p:cSldViewPr snapToGrid="0" showGuides="1">
      <p:cViewPr varScale="1">
        <p:scale>
          <a:sx n="48" d="100"/>
          <a:sy n="48" d="100"/>
        </p:scale>
        <p:origin x="1843" y="48"/>
      </p:cViewPr>
      <p:guideLst>
        <p:guide orient="horz" pos="2381"/>
        <p:guide pos="4234"/>
        <p:guide orient="horz" pos="3481"/>
        <p:guide pos="940"/>
        <p:guide pos="7987"/>
        <p:guide orient="horz" pos="1056"/>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art Maidment" userId="de3300a2-964a-44ce-b41a-6c3dff07a000" providerId="ADAL" clId="{F3AE6E84-3889-431E-8EA9-84B4DF4CB6ED}"/>
    <pc:docChg chg="undo custSel addSld delSld modSld sldOrd">
      <pc:chgData name="Stuart Maidment" userId="de3300a2-964a-44ce-b41a-6c3dff07a000" providerId="ADAL" clId="{F3AE6E84-3889-431E-8EA9-84B4DF4CB6ED}" dt="2025-07-03T12:08:04.853" v="13128" actId="20577"/>
      <pc:docMkLst>
        <pc:docMk/>
      </pc:docMkLst>
      <pc:sldChg chg="modNotesTx">
        <pc:chgData name="Stuart Maidment" userId="de3300a2-964a-44ce-b41a-6c3dff07a000" providerId="ADAL" clId="{F3AE6E84-3889-431E-8EA9-84B4DF4CB6ED}" dt="2025-07-03T12:08:04.853" v="13128" actId="20577"/>
        <pc:sldMkLst>
          <pc:docMk/>
          <pc:sldMk cId="2773732129" sldId="270"/>
        </pc:sldMkLst>
      </pc:sldChg>
      <pc:sldChg chg="addSp modSp mod ord modNotesTx">
        <pc:chgData name="Stuart Maidment" userId="de3300a2-964a-44ce-b41a-6c3dff07a000" providerId="ADAL" clId="{F3AE6E84-3889-431E-8EA9-84B4DF4CB6ED}" dt="2025-07-03T12:07:06.786" v="13114" actId="20577"/>
        <pc:sldMkLst>
          <pc:docMk/>
          <pc:sldMk cId="2295986354" sldId="271"/>
        </pc:sldMkLst>
        <pc:spChg chg="add mod">
          <ac:chgData name="Stuart Maidment" userId="de3300a2-964a-44ce-b41a-6c3dff07a000" providerId="ADAL" clId="{F3AE6E84-3889-431E-8EA9-84B4DF4CB6ED}" dt="2025-07-01T15:25:48.766" v="12547" actId="14100"/>
          <ac:spMkLst>
            <pc:docMk/>
            <pc:sldMk cId="2295986354" sldId="271"/>
            <ac:spMk id="2" creationId="{857528D1-B579-FA5E-F326-0DF6A5F1F86E}"/>
          </ac:spMkLst>
        </pc:spChg>
        <pc:spChg chg="mod">
          <ac:chgData name="Stuart Maidment" userId="de3300a2-964a-44ce-b41a-6c3dff07a000" providerId="ADAL" clId="{F3AE6E84-3889-431E-8EA9-84B4DF4CB6ED}" dt="2025-07-01T10:49:18.965" v="6506" actId="5793"/>
          <ac:spMkLst>
            <pc:docMk/>
            <pc:sldMk cId="2295986354" sldId="271"/>
            <ac:spMk id="7" creationId="{D9BEAAB3-8AC9-124F-9115-36E343C027BF}"/>
          </ac:spMkLst>
        </pc:spChg>
        <pc:spChg chg="mod">
          <ac:chgData name="Stuart Maidment" userId="de3300a2-964a-44ce-b41a-6c3dff07a000" providerId="ADAL" clId="{F3AE6E84-3889-431E-8EA9-84B4DF4CB6ED}" dt="2025-07-01T15:26:56.259" v="12552" actId="1076"/>
          <ac:spMkLst>
            <pc:docMk/>
            <pc:sldMk cId="2295986354" sldId="271"/>
            <ac:spMk id="13" creationId="{9BF6869A-6EB0-4646-9229-1F47FA6D6653}"/>
          </ac:spMkLst>
        </pc:spChg>
        <pc:picChg chg="add mod">
          <ac:chgData name="Stuart Maidment" userId="de3300a2-964a-44ce-b41a-6c3dff07a000" providerId="ADAL" clId="{F3AE6E84-3889-431E-8EA9-84B4DF4CB6ED}" dt="2025-07-01T15:26:59.857" v="12553" actId="1076"/>
          <ac:picMkLst>
            <pc:docMk/>
            <pc:sldMk cId="2295986354" sldId="271"/>
            <ac:picMk id="4" creationId="{06F12D58-009E-F125-B1AC-64C7A457DA2B}"/>
          </ac:picMkLst>
        </pc:picChg>
      </pc:sldChg>
      <pc:sldChg chg="modSp mod modNotesTx">
        <pc:chgData name="Stuart Maidment" userId="de3300a2-964a-44ce-b41a-6c3dff07a000" providerId="ADAL" clId="{F3AE6E84-3889-431E-8EA9-84B4DF4CB6ED}" dt="2025-07-03T12:08:01.886" v="13127" actId="20577"/>
        <pc:sldMkLst>
          <pc:docMk/>
          <pc:sldMk cId="4037416753" sldId="272"/>
        </pc:sldMkLst>
        <pc:spChg chg="mod">
          <ac:chgData name="Stuart Maidment" userId="de3300a2-964a-44ce-b41a-6c3dff07a000" providerId="ADAL" clId="{F3AE6E84-3889-431E-8EA9-84B4DF4CB6ED}" dt="2025-07-03T10:18:10.177" v="12817" actId="20577"/>
          <ac:spMkLst>
            <pc:docMk/>
            <pc:sldMk cId="4037416753" sldId="272"/>
            <ac:spMk id="7" creationId="{4C40106C-996A-A543-B8F6-45AD80E6F825}"/>
          </ac:spMkLst>
        </pc:spChg>
      </pc:sldChg>
      <pc:sldChg chg="del">
        <pc:chgData name="Stuart Maidment" userId="de3300a2-964a-44ce-b41a-6c3dff07a000" providerId="ADAL" clId="{F3AE6E84-3889-431E-8EA9-84B4DF4CB6ED}" dt="2025-06-23T16:04:16.065" v="6459" actId="2696"/>
        <pc:sldMkLst>
          <pc:docMk/>
          <pc:sldMk cId="3007731917" sldId="273"/>
        </pc:sldMkLst>
      </pc:sldChg>
      <pc:sldChg chg="modSp mod ord modNotesTx">
        <pc:chgData name="Stuart Maidment" userId="de3300a2-964a-44ce-b41a-6c3dff07a000" providerId="ADAL" clId="{F3AE6E84-3889-431E-8EA9-84B4DF4CB6ED}" dt="2025-07-03T12:07:15.837" v="13116" actId="20577"/>
        <pc:sldMkLst>
          <pc:docMk/>
          <pc:sldMk cId="3147526556" sldId="274"/>
        </pc:sldMkLst>
        <pc:spChg chg="mod">
          <ac:chgData name="Stuart Maidment" userId="de3300a2-964a-44ce-b41a-6c3dff07a000" providerId="ADAL" clId="{F3AE6E84-3889-431E-8EA9-84B4DF4CB6ED}" dt="2025-06-23T15:00:17.575" v="2267" actId="1076"/>
          <ac:spMkLst>
            <pc:docMk/>
            <pc:sldMk cId="3147526556" sldId="274"/>
            <ac:spMk id="4" creationId="{969F7C32-BED6-41A7-A9A3-58BFF8A68055}"/>
          </ac:spMkLst>
        </pc:spChg>
        <pc:spChg chg="mod">
          <ac:chgData name="Stuart Maidment" userId="de3300a2-964a-44ce-b41a-6c3dff07a000" providerId="ADAL" clId="{F3AE6E84-3889-431E-8EA9-84B4DF4CB6ED}" dt="2025-06-23T15:25:11.405" v="2776" actId="20577"/>
          <ac:spMkLst>
            <pc:docMk/>
            <pc:sldMk cId="3147526556" sldId="274"/>
            <ac:spMk id="9" creationId="{30636045-3F9D-634A-9225-3EFDB8AC3258}"/>
          </ac:spMkLst>
        </pc:spChg>
      </pc:sldChg>
      <pc:sldChg chg="modSp mod ord modNotesTx">
        <pc:chgData name="Stuart Maidment" userId="de3300a2-964a-44ce-b41a-6c3dff07a000" providerId="ADAL" clId="{F3AE6E84-3889-431E-8EA9-84B4DF4CB6ED}" dt="2025-07-03T12:07:18.904" v="13117" actId="20577"/>
        <pc:sldMkLst>
          <pc:docMk/>
          <pc:sldMk cId="1907246628" sldId="275"/>
        </pc:sldMkLst>
        <pc:spChg chg="mod">
          <ac:chgData name="Stuart Maidment" userId="de3300a2-964a-44ce-b41a-6c3dff07a000" providerId="ADAL" clId="{F3AE6E84-3889-431E-8EA9-84B4DF4CB6ED}" dt="2025-06-23T15:57:43.751" v="6095" actId="20577"/>
          <ac:spMkLst>
            <pc:docMk/>
            <pc:sldMk cId="1907246628" sldId="275"/>
            <ac:spMk id="11" creationId="{6B8050DF-DD3A-9045-A272-1EA019A1A37A}"/>
          </ac:spMkLst>
        </pc:spChg>
      </pc:sldChg>
      <pc:sldChg chg="del">
        <pc:chgData name="Stuart Maidment" userId="de3300a2-964a-44ce-b41a-6c3dff07a000" providerId="ADAL" clId="{F3AE6E84-3889-431E-8EA9-84B4DF4CB6ED}" dt="2025-06-23T16:04:16.065" v="6459" actId="2696"/>
        <pc:sldMkLst>
          <pc:docMk/>
          <pc:sldMk cId="1001859364" sldId="276"/>
        </pc:sldMkLst>
      </pc:sldChg>
      <pc:sldChg chg="del">
        <pc:chgData name="Stuart Maidment" userId="de3300a2-964a-44ce-b41a-6c3dff07a000" providerId="ADAL" clId="{F3AE6E84-3889-431E-8EA9-84B4DF4CB6ED}" dt="2025-06-23T16:04:16.065" v="6459" actId="2696"/>
        <pc:sldMkLst>
          <pc:docMk/>
          <pc:sldMk cId="823679078" sldId="281"/>
        </pc:sldMkLst>
      </pc:sldChg>
      <pc:sldChg chg="del">
        <pc:chgData name="Stuart Maidment" userId="de3300a2-964a-44ce-b41a-6c3dff07a000" providerId="ADAL" clId="{F3AE6E84-3889-431E-8EA9-84B4DF4CB6ED}" dt="2025-06-23T16:04:16.065" v="6459" actId="2696"/>
        <pc:sldMkLst>
          <pc:docMk/>
          <pc:sldMk cId="2107282050" sldId="299"/>
        </pc:sldMkLst>
      </pc:sldChg>
      <pc:sldChg chg="del">
        <pc:chgData name="Stuart Maidment" userId="de3300a2-964a-44ce-b41a-6c3dff07a000" providerId="ADAL" clId="{F3AE6E84-3889-431E-8EA9-84B4DF4CB6ED}" dt="2025-06-23T16:04:16.065" v="6459" actId="2696"/>
        <pc:sldMkLst>
          <pc:docMk/>
          <pc:sldMk cId="4284560082" sldId="300"/>
        </pc:sldMkLst>
      </pc:sldChg>
      <pc:sldChg chg="del">
        <pc:chgData name="Stuart Maidment" userId="de3300a2-964a-44ce-b41a-6c3dff07a000" providerId="ADAL" clId="{F3AE6E84-3889-431E-8EA9-84B4DF4CB6ED}" dt="2025-06-23T16:04:16.065" v="6459" actId="2696"/>
        <pc:sldMkLst>
          <pc:docMk/>
          <pc:sldMk cId="878646932" sldId="329"/>
        </pc:sldMkLst>
      </pc:sldChg>
      <pc:sldChg chg="del">
        <pc:chgData name="Stuart Maidment" userId="de3300a2-964a-44ce-b41a-6c3dff07a000" providerId="ADAL" clId="{F3AE6E84-3889-431E-8EA9-84B4DF4CB6ED}" dt="2025-06-23T16:04:16.065" v="6459" actId="2696"/>
        <pc:sldMkLst>
          <pc:docMk/>
          <pc:sldMk cId="3884664725" sldId="332"/>
        </pc:sldMkLst>
      </pc:sldChg>
      <pc:sldChg chg="del">
        <pc:chgData name="Stuart Maidment" userId="de3300a2-964a-44ce-b41a-6c3dff07a000" providerId="ADAL" clId="{F3AE6E84-3889-431E-8EA9-84B4DF4CB6ED}" dt="2025-06-23T16:04:16.065" v="6459" actId="2696"/>
        <pc:sldMkLst>
          <pc:docMk/>
          <pc:sldMk cId="1934019176" sldId="333"/>
        </pc:sldMkLst>
      </pc:sldChg>
      <pc:sldChg chg="del">
        <pc:chgData name="Stuart Maidment" userId="de3300a2-964a-44ce-b41a-6c3dff07a000" providerId="ADAL" clId="{F3AE6E84-3889-431E-8EA9-84B4DF4CB6ED}" dt="2025-06-23T16:04:16.065" v="6459" actId="2696"/>
        <pc:sldMkLst>
          <pc:docMk/>
          <pc:sldMk cId="3994402990" sldId="334"/>
        </pc:sldMkLst>
      </pc:sldChg>
      <pc:sldChg chg="del">
        <pc:chgData name="Stuart Maidment" userId="de3300a2-964a-44ce-b41a-6c3dff07a000" providerId="ADAL" clId="{F3AE6E84-3889-431E-8EA9-84B4DF4CB6ED}" dt="2025-06-23T16:04:16.065" v="6459" actId="2696"/>
        <pc:sldMkLst>
          <pc:docMk/>
          <pc:sldMk cId="1350430863" sldId="335"/>
        </pc:sldMkLst>
      </pc:sldChg>
      <pc:sldChg chg="del">
        <pc:chgData name="Stuart Maidment" userId="de3300a2-964a-44ce-b41a-6c3dff07a000" providerId="ADAL" clId="{F3AE6E84-3889-431E-8EA9-84B4DF4CB6ED}" dt="2025-06-23T16:04:16.065" v="6459" actId="2696"/>
        <pc:sldMkLst>
          <pc:docMk/>
          <pc:sldMk cId="957710134" sldId="336"/>
        </pc:sldMkLst>
      </pc:sldChg>
      <pc:sldChg chg="del">
        <pc:chgData name="Stuart Maidment" userId="de3300a2-964a-44ce-b41a-6c3dff07a000" providerId="ADAL" clId="{F3AE6E84-3889-431E-8EA9-84B4DF4CB6ED}" dt="2025-06-23T16:04:16.065" v="6459" actId="2696"/>
        <pc:sldMkLst>
          <pc:docMk/>
          <pc:sldMk cId="772559788" sldId="337"/>
        </pc:sldMkLst>
      </pc:sldChg>
      <pc:sldChg chg="del">
        <pc:chgData name="Stuart Maidment" userId="de3300a2-964a-44ce-b41a-6c3dff07a000" providerId="ADAL" clId="{F3AE6E84-3889-431E-8EA9-84B4DF4CB6ED}" dt="2025-06-23T16:04:16.065" v="6459" actId="2696"/>
        <pc:sldMkLst>
          <pc:docMk/>
          <pc:sldMk cId="3944538962" sldId="338"/>
        </pc:sldMkLst>
      </pc:sldChg>
      <pc:sldChg chg="del">
        <pc:chgData name="Stuart Maidment" userId="de3300a2-964a-44ce-b41a-6c3dff07a000" providerId="ADAL" clId="{F3AE6E84-3889-431E-8EA9-84B4DF4CB6ED}" dt="2025-06-23T16:04:16.065" v="6459" actId="2696"/>
        <pc:sldMkLst>
          <pc:docMk/>
          <pc:sldMk cId="4252424312" sldId="339"/>
        </pc:sldMkLst>
      </pc:sldChg>
      <pc:sldChg chg="del">
        <pc:chgData name="Stuart Maidment" userId="de3300a2-964a-44ce-b41a-6c3dff07a000" providerId="ADAL" clId="{F3AE6E84-3889-431E-8EA9-84B4DF4CB6ED}" dt="2025-06-23T16:04:16.065" v="6459" actId="2696"/>
        <pc:sldMkLst>
          <pc:docMk/>
          <pc:sldMk cId="3080902600" sldId="340"/>
        </pc:sldMkLst>
      </pc:sldChg>
      <pc:sldChg chg="del">
        <pc:chgData name="Stuart Maidment" userId="de3300a2-964a-44ce-b41a-6c3dff07a000" providerId="ADAL" clId="{F3AE6E84-3889-431E-8EA9-84B4DF4CB6ED}" dt="2025-06-23T16:04:16.065" v="6459" actId="2696"/>
        <pc:sldMkLst>
          <pc:docMk/>
          <pc:sldMk cId="2253030830" sldId="341"/>
        </pc:sldMkLst>
      </pc:sldChg>
      <pc:sldChg chg="del">
        <pc:chgData name="Stuart Maidment" userId="de3300a2-964a-44ce-b41a-6c3dff07a000" providerId="ADAL" clId="{F3AE6E84-3889-431E-8EA9-84B4DF4CB6ED}" dt="2025-06-23T16:04:16.065" v="6459" actId="2696"/>
        <pc:sldMkLst>
          <pc:docMk/>
          <pc:sldMk cId="2058609957" sldId="342"/>
        </pc:sldMkLst>
      </pc:sldChg>
      <pc:sldChg chg="del">
        <pc:chgData name="Stuart Maidment" userId="de3300a2-964a-44ce-b41a-6c3dff07a000" providerId="ADAL" clId="{F3AE6E84-3889-431E-8EA9-84B4DF4CB6ED}" dt="2025-06-23T16:04:16.065" v="6459" actId="2696"/>
        <pc:sldMkLst>
          <pc:docMk/>
          <pc:sldMk cId="597017654" sldId="343"/>
        </pc:sldMkLst>
      </pc:sldChg>
      <pc:sldChg chg="del">
        <pc:chgData name="Stuart Maidment" userId="de3300a2-964a-44ce-b41a-6c3dff07a000" providerId="ADAL" clId="{F3AE6E84-3889-431E-8EA9-84B4DF4CB6ED}" dt="2025-06-23T16:04:16.065" v="6459" actId="2696"/>
        <pc:sldMkLst>
          <pc:docMk/>
          <pc:sldMk cId="450476843" sldId="344"/>
        </pc:sldMkLst>
      </pc:sldChg>
      <pc:sldChg chg="del">
        <pc:chgData name="Stuart Maidment" userId="de3300a2-964a-44ce-b41a-6c3dff07a000" providerId="ADAL" clId="{F3AE6E84-3889-431E-8EA9-84B4DF4CB6ED}" dt="2025-06-23T16:04:16.065" v="6459" actId="2696"/>
        <pc:sldMkLst>
          <pc:docMk/>
          <pc:sldMk cId="3405453851" sldId="345"/>
        </pc:sldMkLst>
      </pc:sldChg>
      <pc:sldChg chg="del">
        <pc:chgData name="Stuart Maidment" userId="de3300a2-964a-44ce-b41a-6c3dff07a000" providerId="ADAL" clId="{F3AE6E84-3889-431E-8EA9-84B4DF4CB6ED}" dt="2025-06-23T16:04:16.065" v="6459" actId="2696"/>
        <pc:sldMkLst>
          <pc:docMk/>
          <pc:sldMk cId="231344044" sldId="346"/>
        </pc:sldMkLst>
      </pc:sldChg>
      <pc:sldChg chg="del">
        <pc:chgData name="Stuart Maidment" userId="de3300a2-964a-44ce-b41a-6c3dff07a000" providerId="ADAL" clId="{F3AE6E84-3889-431E-8EA9-84B4DF4CB6ED}" dt="2025-06-23T16:04:16.065" v="6459" actId="2696"/>
        <pc:sldMkLst>
          <pc:docMk/>
          <pc:sldMk cId="1612117297" sldId="347"/>
        </pc:sldMkLst>
      </pc:sldChg>
      <pc:sldChg chg="del">
        <pc:chgData name="Stuart Maidment" userId="de3300a2-964a-44ce-b41a-6c3dff07a000" providerId="ADAL" clId="{F3AE6E84-3889-431E-8EA9-84B4DF4CB6ED}" dt="2025-06-23T16:04:16.065" v="6459" actId="2696"/>
        <pc:sldMkLst>
          <pc:docMk/>
          <pc:sldMk cId="3361170191" sldId="348"/>
        </pc:sldMkLst>
      </pc:sldChg>
      <pc:sldChg chg="del">
        <pc:chgData name="Stuart Maidment" userId="de3300a2-964a-44ce-b41a-6c3dff07a000" providerId="ADAL" clId="{F3AE6E84-3889-431E-8EA9-84B4DF4CB6ED}" dt="2025-06-23T16:04:16.065" v="6459" actId="2696"/>
        <pc:sldMkLst>
          <pc:docMk/>
          <pc:sldMk cId="846391059" sldId="349"/>
        </pc:sldMkLst>
      </pc:sldChg>
      <pc:sldChg chg="del">
        <pc:chgData name="Stuart Maidment" userId="de3300a2-964a-44ce-b41a-6c3dff07a000" providerId="ADAL" clId="{F3AE6E84-3889-431E-8EA9-84B4DF4CB6ED}" dt="2025-06-23T16:04:16.065" v="6459" actId="2696"/>
        <pc:sldMkLst>
          <pc:docMk/>
          <pc:sldMk cId="1927218245" sldId="350"/>
        </pc:sldMkLst>
      </pc:sldChg>
      <pc:sldChg chg="del">
        <pc:chgData name="Stuart Maidment" userId="de3300a2-964a-44ce-b41a-6c3dff07a000" providerId="ADAL" clId="{F3AE6E84-3889-431E-8EA9-84B4DF4CB6ED}" dt="2025-06-23T16:04:16.065" v="6459" actId="2696"/>
        <pc:sldMkLst>
          <pc:docMk/>
          <pc:sldMk cId="4195577405" sldId="351"/>
        </pc:sldMkLst>
      </pc:sldChg>
      <pc:sldChg chg="del">
        <pc:chgData name="Stuart Maidment" userId="de3300a2-964a-44ce-b41a-6c3dff07a000" providerId="ADAL" clId="{F3AE6E84-3889-431E-8EA9-84B4DF4CB6ED}" dt="2025-06-23T16:04:16.065" v="6459" actId="2696"/>
        <pc:sldMkLst>
          <pc:docMk/>
          <pc:sldMk cId="1412166345" sldId="352"/>
        </pc:sldMkLst>
      </pc:sldChg>
      <pc:sldChg chg="addSp delSp modSp mod ord modNotesTx">
        <pc:chgData name="Stuart Maidment" userId="de3300a2-964a-44ce-b41a-6c3dff07a000" providerId="ADAL" clId="{F3AE6E84-3889-431E-8EA9-84B4DF4CB6ED}" dt="2025-07-03T12:07:12.172" v="13115" actId="20577"/>
        <pc:sldMkLst>
          <pc:docMk/>
          <pc:sldMk cId="3568297535" sldId="353"/>
        </pc:sldMkLst>
        <pc:spChg chg="mod">
          <ac:chgData name="Stuart Maidment" userId="de3300a2-964a-44ce-b41a-6c3dff07a000" providerId="ADAL" clId="{F3AE6E84-3889-431E-8EA9-84B4DF4CB6ED}" dt="2025-06-23T15:36:23.605" v="3892" actId="20577"/>
          <ac:spMkLst>
            <pc:docMk/>
            <pc:sldMk cId="3568297535" sldId="353"/>
            <ac:spMk id="17" creationId="{90DB4E17-414D-D34E-90ED-048CE89B0A90}"/>
          </ac:spMkLst>
        </pc:spChg>
        <pc:spChg chg="mod">
          <ac:chgData name="Stuart Maidment" userId="de3300a2-964a-44ce-b41a-6c3dff07a000" providerId="ADAL" clId="{F3AE6E84-3889-431E-8EA9-84B4DF4CB6ED}" dt="2025-06-23T15:38:29.824" v="4323" actId="20577"/>
          <ac:spMkLst>
            <pc:docMk/>
            <pc:sldMk cId="3568297535" sldId="353"/>
            <ac:spMk id="18" creationId="{121138B2-5162-704B-A8DA-AB96C713EC8F}"/>
          </ac:spMkLst>
        </pc:spChg>
        <pc:spChg chg="mod">
          <ac:chgData name="Stuart Maidment" userId="de3300a2-964a-44ce-b41a-6c3dff07a000" providerId="ADAL" clId="{F3AE6E84-3889-431E-8EA9-84B4DF4CB6ED}" dt="2025-06-23T15:31:13.579" v="3544" actId="20577"/>
          <ac:spMkLst>
            <pc:docMk/>
            <pc:sldMk cId="3568297535" sldId="353"/>
            <ac:spMk id="19" creationId="{B1F9124E-C71A-6345-BA87-C7B7CCC46B9D}"/>
          </ac:spMkLst>
        </pc:spChg>
        <pc:spChg chg="mod">
          <ac:chgData name="Stuart Maidment" userId="de3300a2-964a-44ce-b41a-6c3dff07a000" providerId="ADAL" clId="{F3AE6E84-3889-431E-8EA9-84B4DF4CB6ED}" dt="2025-06-23T15:39:19.174" v="4468" actId="20577"/>
          <ac:spMkLst>
            <pc:docMk/>
            <pc:sldMk cId="3568297535" sldId="353"/>
            <ac:spMk id="20" creationId="{4E08405C-B00D-B442-87E0-A3F8DFE0D6CE}"/>
          </ac:spMkLst>
        </pc:spChg>
        <pc:spChg chg="mod">
          <ac:chgData name="Stuart Maidment" userId="de3300a2-964a-44ce-b41a-6c3dff07a000" providerId="ADAL" clId="{F3AE6E84-3889-431E-8EA9-84B4DF4CB6ED}" dt="2025-06-23T15:39:55.334" v="4620" actId="20577"/>
          <ac:spMkLst>
            <pc:docMk/>
            <pc:sldMk cId="3568297535" sldId="353"/>
            <ac:spMk id="21" creationId="{86F38A9B-AE16-8749-9BAA-39B2D7A108FC}"/>
          </ac:spMkLst>
        </pc:spChg>
        <pc:spChg chg="mod">
          <ac:chgData name="Stuart Maidment" userId="de3300a2-964a-44ce-b41a-6c3dff07a000" providerId="ADAL" clId="{F3AE6E84-3889-431E-8EA9-84B4DF4CB6ED}" dt="2025-06-23T15:37:21.624" v="4186" actId="20577"/>
          <ac:spMkLst>
            <pc:docMk/>
            <pc:sldMk cId="3568297535" sldId="353"/>
            <ac:spMk id="23" creationId="{A6D84ABB-96B0-F44B-9509-F8A04CE79D70}"/>
          </ac:spMkLst>
        </pc:spChg>
        <pc:spChg chg="mod">
          <ac:chgData name="Stuart Maidment" userId="de3300a2-964a-44ce-b41a-6c3dff07a000" providerId="ADAL" clId="{F3AE6E84-3889-431E-8EA9-84B4DF4CB6ED}" dt="2025-06-23T15:36:59.321" v="4085" actId="20577"/>
          <ac:spMkLst>
            <pc:docMk/>
            <pc:sldMk cId="3568297535" sldId="353"/>
            <ac:spMk id="24" creationId="{7FE0265D-1F4F-FF47-B22D-512EA6CC4477}"/>
          </ac:spMkLst>
        </pc:spChg>
        <pc:picChg chg="add mod">
          <ac:chgData name="Stuart Maidment" userId="de3300a2-964a-44ce-b41a-6c3dff07a000" providerId="ADAL" clId="{F3AE6E84-3889-431E-8EA9-84B4DF4CB6ED}" dt="2025-07-01T15:20:23.866" v="12507" actId="1076"/>
          <ac:picMkLst>
            <pc:docMk/>
            <pc:sldMk cId="3568297535" sldId="353"/>
            <ac:picMk id="5" creationId="{DE5DF950-961F-D125-09DE-F74CD1A70D9D}"/>
          </ac:picMkLst>
        </pc:picChg>
        <pc:picChg chg="add mod">
          <ac:chgData name="Stuart Maidment" userId="de3300a2-964a-44ce-b41a-6c3dff07a000" providerId="ADAL" clId="{F3AE6E84-3889-431E-8EA9-84B4DF4CB6ED}" dt="2025-07-01T15:21:18.190" v="12513" actId="1076"/>
          <ac:picMkLst>
            <pc:docMk/>
            <pc:sldMk cId="3568297535" sldId="353"/>
            <ac:picMk id="7" creationId="{89EB7BAE-6D33-C751-4F5A-143563911254}"/>
          </ac:picMkLst>
        </pc:picChg>
        <pc:picChg chg="add mod">
          <ac:chgData name="Stuart Maidment" userId="de3300a2-964a-44ce-b41a-6c3dff07a000" providerId="ADAL" clId="{F3AE6E84-3889-431E-8EA9-84B4DF4CB6ED}" dt="2025-07-01T15:21:44.742" v="12521" actId="1076"/>
          <ac:picMkLst>
            <pc:docMk/>
            <pc:sldMk cId="3568297535" sldId="353"/>
            <ac:picMk id="9" creationId="{3ABA9E74-42E9-F514-BFB2-9535B5D612B2}"/>
          </ac:picMkLst>
        </pc:picChg>
      </pc:sldChg>
      <pc:sldChg chg="del">
        <pc:chgData name="Stuart Maidment" userId="de3300a2-964a-44ce-b41a-6c3dff07a000" providerId="ADAL" clId="{F3AE6E84-3889-431E-8EA9-84B4DF4CB6ED}" dt="2025-06-23T16:04:16.065" v="6459" actId="2696"/>
        <pc:sldMkLst>
          <pc:docMk/>
          <pc:sldMk cId="4167497850" sldId="354"/>
        </pc:sldMkLst>
      </pc:sldChg>
      <pc:sldChg chg="del">
        <pc:chgData name="Stuart Maidment" userId="de3300a2-964a-44ce-b41a-6c3dff07a000" providerId="ADAL" clId="{F3AE6E84-3889-431E-8EA9-84B4DF4CB6ED}" dt="2025-06-23T16:04:16.065" v="6459" actId="2696"/>
        <pc:sldMkLst>
          <pc:docMk/>
          <pc:sldMk cId="443751323" sldId="355"/>
        </pc:sldMkLst>
      </pc:sldChg>
      <pc:sldChg chg="modSp mod ord modNotesTx">
        <pc:chgData name="Stuart Maidment" userId="de3300a2-964a-44ce-b41a-6c3dff07a000" providerId="ADAL" clId="{F3AE6E84-3889-431E-8EA9-84B4DF4CB6ED}" dt="2025-07-03T12:07:01.686" v="13113" actId="20577"/>
        <pc:sldMkLst>
          <pc:docMk/>
          <pc:sldMk cId="3220503287" sldId="356"/>
        </pc:sldMkLst>
        <pc:spChg chg="mod">
          <ac:chgData name="Stuart Maidment" userId="de3300a2-964a-44ce-b41a-6c3dff07a000" providerId="ADAL" clId="{F3AE6E84-3889-431E-8EA9-84B4DF4CB6ED}" dt="2025-07-03T12:06:58.021" v="13112" actId="20577"/>
          <ac:spMkLst>
            <pc:docMk/>
            <pc:sldMk cId="3220503287" sldId="356"/>
            <ac:spMk id="5" creationId="{AFC7F1C3-0483-8348-817A-B7326CADC8D2}"/>
          </ac:spMkLst>
        </pc:spChg>
        <pc:picChg chg="mod">
          <ac:chgData name="Stuart Maidment" userId="de3300a2-964a-44ce-b41a-6c3dff07a000" providerId="ADAL" clId="{F3AE6E84-3889-431E-8EA9-84B4DF4CB6ED}" dt="2025-07-03T10:17:34.328" v="12807" actId="1076"/>
          <ac:picMkLst>
            <pc:docMk/>
            <pc:sldMk cId="3220503287" sldId="356"/>
            <ac:picMk id="3" creationId="{2ABAF2A4-1288-7849-8764-C47728DA3A87}"/>
          </ac:picMkLst>
        </pc:picChg>
      </pc:sldChg>
      <pc:sldChg chg="ord modNotesTx">
        <pc:chgData name="Stuart Maidment" userId="de3300a2-964a-44ce-b41a-6c3dff07a000" providerId="ADAL" clId="{F3AE6E84-3889-431E-8EA9-84B4DF4CB6ED}" dt="2025-07-03T12:07:37.705" v="13121" actId="20577"/>
        <pc:sldMkLst>
          <pc:docMk/>
          <pc:sldMk cId="71237259" sldId="358"/>
        </pc:sldMkLst>
      </pc:sldChg>
      <pc:sldChg chg="addSp modSp add mod modNotesTx">
        <pc:chgData name="Stuart Maidment" userId="de3300a2-964a-44ce-b41a-6c3dff07a000" providerId="ADAL" clId="{F3AE6E84-3889-431E-8EA9-84B4DF4CB6ED}" dt="2025-07-03T12:07:58.402" v="13126" actId="20577"/>
        <pc:sldMkLst>
          <pc:docMk/>
          <pc:sldMk cId="2293398472" sldId="571"/>
        </pc:sldMkLst>
        <pc:spChg chg="add mod">
          <ac:chgData name="Stuart Maidment" userId="de3300a2-964a-44ce-b41a-6c3dff07a000" providerId="ADAL" clId="{F3AE6E84-3889-431E-8EA9-84B4DF4CB6ED}" dt="2025-07-01T14:21:54.220" v="6747" actId="403"/>
          <ac:spMkLst>
            <pc:docMk/>
            <pc:sldMk cId="2293398472" sldId="571"/>
            <ac:spMk id="2" creationId="{B85FA53F-327E-016C-ABE1-609424A0B7CF}"/>
          </ac:spMkLst>
        </pc:spChg>
        <pc:spChg chg="mod">
          <ac:chgData name="Stuart Maidment" userId="de3300a2-964a-44ce-b41a-6c3dff07a000" providerId="ADAL" clId="{F3AE6E84-3889-431E-8EA9-84B4DF4CB6ED}" dt="2025-07-01T14:22:06.657" v="6748" actId="1076"/>
          <ac:spMkLst>
            <pc:docMk/>
            <pc:sldMk cId="2293398472" sldId="571"/>
            <ac:spMk id="14" creationId="{2AFE2CC1-673F-4A6C-B09E-3034BA8D9E8E}"/>
          </ac:spMkLst>
        </pc:spChg>
        <pc:spChg chg="mod">
          <ac:chgData name="Stuart Maidment" userId="de3300a2-964a-44ce-b41a-6c3dff07a000" providerId="ADAL" clId="{F3AE6E84-3889-431E-8EA9-84B4DF4CB6ED}" dt="2025-07-01T14:21:33.594" v="6729" actId="20577"/>
          <ac:spMkLst>
            <pc:docMk/>
            <pc:sldMk cId="2293398472" sldId="571"/>
            <ac:spMk id="15" creationId="{D46B7F37-6DB6-417E-9BA2-B3632830DA99}"/>
          </ac:spMkLst>
        </pc:spChg>
        <pc:graphicFrameChg chg="mod">
          <ac:chgData name="Stuart Maidment" userId="de3300a2-964a-44ce-b41a-6c3dff07a000" providerId="ADAL" clId="{F3AE6E84-3889-431E-8EA9-84B4DF4CB6ED}" dt="2025-07-01T14:22:06.657" v="6748" actId="1076"/>
          <ac:graphicFrameMkLst>
            <pc:docMk/>
            <pc:sldMk cId="2293398472" sldId="571"/>
            <ac:graphicFrameMk id="10" creationId="{788EF6AE-17E1-47A7-9CF5-291559D3C0D5}"/>
          </ac:graphicFrameMkLst>
        </pc:graphicFrameChg>
        <pc:graphicFrameChg chg="mod">
          <ac:chgData name="Stuart Maidment" userId="de3300a2-964a-44ce-b41a-6c3dff07a000" providerId="ADAL" clId="{F3AE6E84-3889-431E-8EA9-84B4DF4CB6ED}" dt="2025-07-01T14:22:06.657" v="6748" actId="1076"/>
          <ac:graphicFrameMkLst>
            <pc:docMk/>
            <pc:sldMk cId="2293398472" sldId="571"/>
            <ac:graphicFrameMk id="11" creationId="{2FAF9823-3B08-4118-B4F3-A3265394E1DE}"/>
          </ac:graphicFrameMkLst>
        </pc:graphicFrameChg>
        <pc:graphicFrameChg chg="mod">
          <ac:chgData name="Stuart Maidment" userId="de3300a2-964a-44ce-b41a-6c3dff07a000" providerId="ADAL" clId="{F3AE6E84-3889-431E-8EA9-84B4DF4CB6ED}" dt="2025-07-01T14:22:06.657" v="6748" actId="1076"/>
          <ac:graphicFrameMkLst>
            <pc:docMk/>
            <pc:sldMk cId="2293398472" sldId="571"/>
            <ac:graphicFrameMk id="12" creationId="{ADAD561B-3375-466D-B9D6-452774A06BD6}"/>
          </ac:graphicFrameMkLst>
        </pc:graphicFrameChg>
      </pc:sldChg>
      <pc:sldChg chg="add modNotesTx">
        <pc:chgData name="Stuart Maidment" userId="de3300a2-964a-44ce-b41a-6c3dff07a000" providerId="ADAL" clId="{F3AE6E84-3889-431E-8EA9-84B4DF4CB6ED}" dt="2025-07-03T12:07:54.493" v="13125" actId="20577"/>
        <pc:sldMkLst>
          <pc:docMk/>
          <pc:sldMk cId="1906787213" sldId="777"/>
        </pc:sldMkLst>
      </pc:sldChg>
      <pc:sldChg chg="add modNotesTx">
        <pc:chgData name="Stuart Maidment" userId="de3300a2-964a-44ce-b41a-6c3dff07a000" providerId="ADAL" clId="{F3AE6E84-3889-431E-8EA9-84B4DF4CB6ED}" dt="2025-07-03T12:07:48.836" v="13124" actId="20577"/>
        <pc:sldMkLst>
          <pc:docMk/>
          <pc:sldMk cId="2659953306" sldId="778"/>
        </pc:sldMkLst>
      </pc:sldChg>
      <pc:sldChg chg="addSp modSp add mod modNotesTx">
        <pc:chgData name="Stuart Maidment" userId="de3300a2-964a-44ce-b41a-6c3dff07a000" providerId="ADAL" clId="{F3AE6E84-3889-431E-8EA9-84B4DF4CB6ED}" dt="2025-07-03T12:07:41.646" v="13122" actId="20577"/>
        <pc:sldMkLst>
          <pc:docMk/>
          <pc:sldMk cId="4097979692" sldId="927"/>
        </pc:sldMkLst>
        <pc:spChg chg="mod">
          <ac:chgData name="Stuart Maidment" userId="de3300a2-964a-44ce-b41a-6c3dff07a000" providerId="ADAL" clId="{F3AE6E84-3889-431E-8EA9-84B4DF4CB6ED}" dt="2025-07-01T14:50:38.857" v="9746" actId="404"/>
          <ac:spMkLst>
            <pc:docMk/>
            <pc:sldMk cId="4097979692" sldId="927"/>
            <ac:spMk id="6" creationId="{C0D5DB7A-1F7E-513B-D311-2407F60CDF91}"/>
          </ac:spMkLst>
        </pc:spChg>
        <pc:picChg chg="mod">
          <ac:chgData name="Stuart Maidment" userId="de3300a2-964a-44ce-b41a-6c3dff07a000" providerId="ADAL" clId="{F3AE6E84-3889-431E-8EA9-84B4DF4CB6ED}" dt="2025-07-01T15:23:02.899" v="12539" actId="1038"/>
          <ac:picMkLst>
            <pc:docMk/>
            <pc:sldMk cId="4097979692" sldId="927"/>
            <ac:picMk id="2" creationId="{E245B976-3431-3E47-9C1C-3560C122F894}"/>
          </ac:picMkLst>
        </pc:picChg>
        <pc:picChg chg="add mod">
          <ac:chgData name="Stuart Maidment" userId="de3300a2-964a-44ce-b41a-6c3dff07a000" providerId="ADAL" clId="{F3AE6E84-3889-431E-8EA9-84B4DF4CB6ED}" dt="2025-07-01T15:22:59.707" v="12527" actId="1076"/>
          <ac:picMkLst>
            <pc:docMk/>
            <pc:sldMk cId="4097979692" sldId="927"/>
            <ac:picMk id="1026" creationId="{783299D8-B07C-E22B-5AD7-C3FF52FF63E4}"/>
          </ac:picMkLst>
        </pc:picChg>
      </pc:sldChg>
      <pc:sldChg chg="ord modNotesTx">
        <pc:chgData name="Stuart Maidment" userId="de3300a2-964a-44ce-b41a-6c3dff07a000" providerId="ADAL" clId="{F3AE6E84-3889-431E-8EA9-84B4DF4CB6ED}" dt="2025-07-03T12:07:30.077" v="13119" actId="20577"/>
        <pc:sldMkLst>
          <pc:docMk/>
          <pc:sldMk cId="3283324055" sldId="7812"/>
        </pc:sldMkLst>
      </pc:sldChg>
      <pc:sldChg chg="add modNotesTx">
        <pc:chgData name="Stuart Maidment" userId="de3300a2-964a-44ce-b41a-6c3dff07a000" providerId="ADAL" clId="{F3AE6E84-3889-431E-8EA9-84B4DF4CB6ED}" dt="2025-07-03T12:07:44.556" v="13123" actId="20577"/>
        <pc:sldMkLst>
          <pc:docMk/>
          <pc:sldMk cId="4265682838" sldId="7922"/>
        </pc:sldMkLst>
      </pc:sldChg>
      <pc:sldChg chg="add modAnim modNotesTx">
        <pc:chgData name="Stuart Maidment" userId="de3300a2-964a-44ce-b41a-6c3dff07a000" providerId="ADAL" clId="{F3AE6E84-3889-431E-8EA9-84B4DF4CB6ED}" dt="2025-07-03T12:07:25.764" v="13118" actId="20577"/>
        <pc:sldMkLst>
          <pc:docMk/>
          <pc:sldMk cId="1372872079" sldId="7923"/>
        </pc:sldMkLst>
      </pc:sldChg>
      <pc:sldChg chg="modSp add mod modNotesTx">
        <pc:chgData name="Stuart Maidment" userId="de3300a2-964a-44ce-b41a-6c3dff07a000" providerId="ADAL" clId="{F3AE6E84-3889-431E-8EA9-84B4DF4CB6ED}" dt="2025-07-03T12:07:33.865" v="13120" actId="20577"/>
        <pc:sldMkLst>
          <pc:docMk/>
          <pc:sldMk cId="2544071532" sldId="7924"/>
        </pc:sldMkLst>
        <pc:spChg chg="mod">
          <ac:chgData name="Stuart Maidment" userId="de3300a2-964a-44ce-b41a-6c3dff07a000" providerId="ADAL" clId="{F3AE6E84-3889-431E-8EA9-84B4DF4CB6ED}" dt="2025-07-01T15:01:25.760" v="10558" actId="14100"/>
          <ac:spMkLst>
            <pc:docMk/>
            <pc:sldMk cId="2544071532" sldId="7924"/>
            <ac:spMk id="3" creationId="{8E2D1C4A-FDF8-5B96-E8FE-0C01F808989B}"/>
          </ac:spMkLst>
        </pc:spChg>
        <pc:spChg chg="mod">
          <ac:chgData name="Stuart Maidment" userId="de3300a2-964a-44ce-b41a-6c3dff07a000" providerId="ADAL" clId="{F3AE6E84-3889-431E-8EA9-84B4DF4CB6ED}" dt="2025-06-23T15:46:59.811" v="4653" actId="20577"/>
          <ac:spMkLst>
            <pc:docMk/>
            <pc:sldMk cId="2544071532" sldId="7924"/>
            <ac:spMk id="12" creationId="{9A2C4EA6-AF40-E44B-A632-FC11F3F6B7CD}"/>
          </ac:spMkLst>
        </pc:spChg>
      </pc:sldChg>
      <pc:sldChg chg="add del">
        <pc:chgData name="Stuart Maidment" userId="de3300a2-964a-44ce-b41a-6c3dff07a000" providerId="ADAL" clId="{F3AE6E84-3889-431E-8EA9-84B4DF4CB6ED}" dt="2025-06-23T15:49:28.281" v="5096" actId="2696"/>
        <pc:sldMkLst>
          <pc:docMk/>
          <pc:sldMk cId="3822609613" sldId="792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16-24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P12M players</c:v>
                </c:pt>
                <c:pt idx="1">
                  <c:v>Park Court Players</c:v>
                </c:pt>
                <c:pt idx="2">
                  <c:v>Tennis Club players</c:v>
                </c:pt>
              </c:strCache>
            </c:strRef>
          </c:cat>
          <c:val>
            <c:numRef>
              <c:f>Sheet1!$B$2:$D$2</c:f>
              <c:numCache>
                <c:formatCode>0%</c:formatCode>
                <c:ptCount val="3"/>
                <c:pt idx="0">
                  <c:v>0.40647751069759902</c:v>
                </c:pt>
                <c:pt idx="1">
                  <c:v>0.32773294669516623</c:v>
                </c:pt>
                <c:pt idx="2">
                  <c:v>0.36805939089229772</c:v>
                </c:pt>
              </c:numCache>
            </c:numRef>
          </c:val>
          <c:extLst>
            <c:ext xmlns:c16="http://schemas.microsoft.com/office/drawing/2014/chart" uri="{C3380CC4-5D6E-409C-BE32-E72D297353CC}">
              <c16:uniqueId val="{00000000-B8FE-442A-836A-D8AC545D40BB}"/>
            </c:ext>
          </c:extLst>
        </c:ser>
        <c:ser>
          <c:idx val="1"/>
          <c:order val="1"/>
          <c:tx>
            <c:strRef>
              <c:f>Sheet1!$A$3</c:f>
              <c:strCache>
                <c:ptCount val="1"/>
                <c:pt idx="0">
                  <c:v>25-34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P12M players</c:v>
                </c:pt>
                <c:pt idx="1">
                  <c:v>Park Court Players</c:v>
                </c:pt>
                <c:pt idx="2">
                  <c:v>Tennis Club players</c:v>
                </c:pt>
              </c:strCache>
            </c:strRef>
          </c:cat>
          <c:val>
            <c:numRef>
              <c:f>Sheet1!$B$3:$D$3</c:f>
              <c:numCache>
                <c:formatCode>0%</c:formatCode>
                <c:ptCount val="3"/>
                <c:pt idx="0">
                  <c:v>0.23919013724729629</c:v>
                </c:pt>
                <c:pt idx="1">
                  <c:v>0.23389451742354411</c:v>
                </c:pt>
                <c:pt idx="2">
                  <c:v>0.27440313237333619</c:v>
                </c:pt>
              </c:numCache>
            </c:numRef>
          </c:val>
          <c:extLst>
            <c:ext xmlns:c16="http://schemas.microsoft.com/office/drawing/2014/chart" uri="{C3380CC4-5D6E-409C-BE32-E72D297353CC}">
              <c16:uniqueId val="{00000001-B8FE-442A-836A-D8AC545D40BB}"/>
            </c:ext>
          </c:extLst>
        </c:ser>
        <c:ser>
          <c:idx val="2"/>
          <c:order val="2"/>
          <c:tx>
            <c:strRef>
              <c:f>Sheet1!$A$4</c:f>
              <c:strCache>
                <c:ptCount val="1"/>
                <c:pt idx="0">
                  <c:v>35-54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P12M players</c:v>
                </c:pt>
                <c:pt idx="1">
                  <c:v>Park Court Players</c:v>
                </c:pt>
                <c:pt idx="2">
                  <c:v>Tennis Club players</c:v>
                </c:pt>
              </c:strCache>
            </c:strRef>
          </c:cat>
          <c:val>
            <c:numRef>
              <c:f>Sheet1!$B$4:$D$4</c:f>
              <c:numCache>
                <c:formatCode>0%</c:formatCode>
                <c:ptCount val="3"/>
                <c:pt idx="0">
                  <c:v>0.27446786185795358</c:v>
                </c:pt>
                <c:pt idx="1">
                  <c:v>0.34571678192877209</c:v>
                </c:pt>
                <c:pt idx="2">
                  <c:v>0.266260159294397</c:v>
                </c:pt>
              </c:numCache>
            </c:numRef>
          </c:val>
          <c:extLst>
            <c:ext xmlns:c16="http://schemas.microsoft.com/office/drawing/2014/chart" uri="{C3380CC4-5D6E-409C-BE32-E72D297353CC}">
              <c16:uniqueId val="{00000003-B8FE-442A-836A-D8AC545D40BB}"/>
            </c:ext>
          </c:extLst>
        </c:ser>
        <c:ser>
          <c:idx val="3"/>
          <c:order val="3"/>
          <c:tx>
            <c:strRef>
              <c:f>Sheet1!$A$5</c:f>
              <c:strCache>
                <c:ptCount val="1"/>
                <c:pt idx="0">
                  <c:v>55+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P12M players</c:v>
                </c:pt>
                <c:pt idx="1">
                  <c:v>Park Court Players</c:v>
                </c:pt>
                <c:pt idx="2">
                  <c:v>Tennis Club players</c:v>
                </c:pt>
              </c:strCache>
            </c:strRef>
          </c:cat>
          <c:val>
            <c:numRef>
              <c:f>Sheet1!$B$5:$D$5</c:f>
              <c:numCache>
                <c:formatCode>0%</c:formatCode>
                <c:ptCount val="3"/>
                <c:pt idx="0">
                  <c:v>7.9864490197150889E-2</c:v>
                </c:pt>
                <c:pt idx="1">
                  <c:v>9.2655753952517433E-2</c:v>
                </c:pt>
                <c:pt idx="2">
                  <c:v>9.1277317439968919E-2</c:v>
                </c:pt>
              </c:numCache>
            </c:numRef>
          </c:val>
          <c:extLst>
            <c:ext xmlns:c16="http://schemas.microsoft.com/office/drawing/2014/chart" uri="{C3380CC4-5D6E-409C-BE32-E72D297353CC}">
              <c16:uniqueId val="{00000000-0EE2-4F00-8DC2-83422ABA678D}"/>
            </c:ext>
          </c:extLst>
        </c:ser>
        <c:dLbls>
          <c:showLegendKey val="0"/>
          <c:showVal val="0"/>
          <c:showCatName val="0"/>
          <c:showSerName val="0"/>
          <c:showPercent val="0"/>
          <c:showBubbleSize val="0"/>
        </c:dLbls>
        <c:gapWidth val="81"/>
        <c:overlap val="100"/>
        <c:axId val="1133260735"/>
        <c:axId val="1133262399"/>
      </c:barChart>
      <c:catAx>
        <c:axId val="113326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1133262399"/>
        <c:crosses val="autoZero"/>
        <c:auto val="1"/>
        <c:lblAlgn val="ctr"/>
        <c:lblOffset val="100"/>
        <c:noMultiLvlLbl val="0"/>
      </c:catAx>
      <c:valAx>
        <c:axId val="1133262399"/>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32607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P12M players</c:v>
                </c:pt>
                <c:pt idx="1">
                  <c:v>Park Court Players</c:v>
                </c:pt>
                <c:pt idx="2">
                  <c:v>Tennis Club players</c:v>
                </c:pt>
              </c:strCache>
            </c:strRef>
          </c:cat>
          <c:val>
            <c:numRef>
              <c:f>Sheet1!$B$2:$D$2</c:f>
              <c:numCache>
                <c:formatCode>0%</c:formatCode>
                <c:ptCount val="3"/>
                <c:pt idx="0">
                  <c:v>0.60797848212752714</c:v>
                </c:pt>
                <c:pt idx="1">
                  <c:v>0.61215571463115959</c:v>
                </c:pt>
                <c:pt idx="2">
                  <c:v>0.66571630580941088</c:v>
                </c:pt>
              </c:numCache>
            </c:numRef>
          </c:val>
          <c:extLst>
            <c:ext xmlns:c16="http://schemas.microsoft.com/office/drawing/2014/chart" uri="{C3380CC4-5D6E-409C-BE32-E72D297353CC}">
              <c16:uniqueId val="{00000000-32A6-4F91-A0E6-6EC68230879F}"/>
            </c:ext>
          </c:extLst>
        </c:ser>
        <c:ser>
          <c:idx val="1"/>
          <c:order val="1"/>
          <c:tx>
            <c:strRef>
              <c:f>Sheet1!$A$3</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P12M players</c:v>
                </c:pt>
                <c:pt idx="1">
                  <c:v>Park Court Players</c:v>
                </c:pt>
                <c:pt idx="2">
                  <c:v>Tennis Club players</c:v>
                </c:pt>
              </c:strCache>
            </c:strRef>
          </c:cat>
          <c:val>
            <c:numRef>
              <c:f>Sheet1!$B$3:$D$3</c:f>
              <c:numCache>
                <c:formatCode>0%</c:formatCode>
                <c:ptCount val="3"/>
                <c:pt idx="0">
                  <c:v>0.39202151787247291</c:v>
                </c:pt>
                <c:pt idx="1">
                  <c:v>0.38784428536884041</c:v>
                </c:pt>
                <c:pt idx="2">
                  <c:v>0.33428369419058918</c:v>
                </c:pt>
              </c:numCache>
            </c:numRef>
          </c:val>
          <c:extLst>
            <c:ext xmlns:c16="http://schemas.microsoft.com/office/drawing/2014/chart" uri="{C3380CC4-5D6E-409C-BE32-E72D297353CC}">
              <c16:uniqueId val="{00000001-32A6-4F91-A0E6-6EC68230879F}"/>
            </c:ext>
          </c:extLst>
        </c:ser>
        <c:dLbls>
          <c:showLegendKey val="0"/>
          <c:showVal val="0"/>
          <c:showCatName val="0"/>
          <c:showSerName val="0"/>
          <c:showPercent val="0"/>
          <c:showBubbleSize val="0"/>
        </c:dLbls>
        <c:gapWidth val="81"/>
        <c:overlap val="100"/>
        <c:axId val="1133260735"/>
        <c:axId val="1133262399"/>
      </c:barChart>
      <c:catAx>
        <c:axId val="113326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1133262399"/>
        <c:crosses val="autoZero"/>
        <c:auto val="1"/>
        <c:lblAlgn val="ctr"/>
        <c:lblOffset val="100"/>
        <c:noMultiLvlLbl val="0"/>
      </c:catAx>
      <c:valAx>
        <c:axId val="1133262399"/>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32607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AB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P12M players</c:v>
                </c:pt>
                <c:pt idx="1">
                  <c:v>Park Court Players</c:v>
                </c:pt>
                <c:pt idx="2">
                  <c:v>Tennis Club players</c:v>
                </c:pt>
              </c:strCache>
            </c:strRef>
          </c:cat>
          <c:val>
            <c:numRef>
              <c:f>Sheet1!$B$2:$D$2</c:f>
              <c:numCache>
                <c:formatCode>0%</c:formatCode>
                <c:ptCount val="3"/>
                <c:pt idx="0">
                  <c:v>0.35804187199794107</c:v>
                </c:pt>
                <c:pt idx="1">
                  <c:v>0.36520904638724072</c:v>
                </c:pt>
                <c:pt idx="2">
                  <c:v>0.45136628602070822</c:v>
                </c:pt>
              </c:numCache>
            </c:numRef>
          </c:val>
          <c:extLst>
            <c:ext xmlns:c16="http://schemas.microsoft.com/office/drawing/2014/chart" uri="{C3380CC4-5D6E-409C-BE32-E72D297353CC}">
              <c16:uniqueId val="{00000000-C389-4437-956D-D4742C45A32E}"/>
            </c:ext>
          </c:extLst>
        </c:ser>
        <c:ser>
          <c:idx val="1"/>
          <c:order val="1"/>
          <c:tx>
            <c:strRef>
              <c:f>Sheet1!$A$3</c:f>
              <c:strCache>
                <c:ptCount val="1"/>
                <c:pt idx="0">
                  <c:v>C1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P12M players</c:v>
                </c:pt>
                <c:pt idx="1">
                  <c:v>Park Court Players</c:v>
                </c:pt>
                <c:pt idx="2">
                  <c:v>Tennis Club players</c:v>
                </c:pt>
              </c:strCache>
            </c:strRef>
          </c:cat>
          <c:val>
            <c:numRef>
              <c:f>Sheet1!$B$3:$D$3</c:f>
              <c:numCache>
                <c:formatCode>0%</c:formatCode>
                <c:ptCount val="3"/>
                <c:pt idx="0">
                  <c:v>0.29389489586772649</c:v>
                </c:pt>
                <c:pt idx="1">
                  <c:v>0.30719166960577837</c:v>
                </c:pt>
                <c:pt idx="2">
                  <c:v>0.26676366209967473</c:v>
                </c:pt>
              </c:numCache>
            </c:numRef>
          </c:val>
          <c:extLst>
            <c:ext xmlns:c16="http://schemas.microsoft.com/office/drawing/2014/chart" uri="{C3380CC4-5D6E-409C-BE32-E72D297353CC}">
              <c16:uniqueId val="{00000001-C389-4437-956D-D4742C45A32E}"/>
            </c:ext>
          </c:extLst>
        </c:ser>
        <c:ser>
          <c:idx val="2"/>
          <c:order val="2"/>
          <c:tx>
            <c:strRef>
              <c:f>Sheet1!$A$4</c:f>
              <c:strCache>
                <c:ptCount val="1"/>
                <c:pt idx="0">
                  <c:v>C2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P12M players</c:v>
                </c:pt>
                <c:pt idx="1">
                  <c:v>Park Court Players</c:v>
                </c:pt>
                <c:pt idx="2">
                  <c:v>Tennis Club players</c:v>
                </c:pt>
              </c:strCache>
            </c:strRef>
          </c:cat>
          <c:val>
            <c:numRef>
              <c:f>Sheet1!$B$4:$D$4</c:f>
              <c:numCache>
                <c:formatCode>0%</c:formatCode>
                <c:ptCount val="3"/>
                <c:pt idx="0">
                  <c:v>0.19583497899252131</c:v>
                </c:pt>
                <c:pt idx="1">
                  <c:v>0.17695571103092439</c:v>
                </c:pt>
                <c:pt idx="2">
                  <c:v>0.16651655905029319</c:v>
                </c:pt>
              </c:numCache>
            </c:numRef>
          </c:val>
          <c:extLst>
            <c:ext xmlns:c16="http://schemas.microsoft.com/office/drawing/2014/chart" uri="{C3380CC4-5D6E-409C-BE32-E72D297353CC}">
              <c16:uniqueId val="{00000003-C389-4437-956D-D4742C45A32E}"/>
            </c:ext>
          </c:extLst>
        </c:ser>
        <c:ser>
          <c:idx val="3"/>
          <c:order val="3"/>
          <c:tx>
            <c:strRef>
              <c:f>Sheet1!$A$5</c:f>
              <c:strCache>
                <c:ptCount val="1"/>
                <c:pt idx="0">
                  <c:v>DE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P12M players</c:v>
                </c:pt>
                <c:pt idx="1">
                  <c:v>Park Court Players</c:v>
                </c:pt>
                <c:pt idx="2">
                  <c:v>Tennis Club players</c:v>
                </c:pt>
              </c:strCache>
            </c:strRef>
          </c:cat>
          <c:val>
            <c:numRef>
              <c:f>Sheet1!$B$5:$D$5</c:f>
              <c:numCache>
                <c:formatCode>0%</c:formatCode>
                <c:ptCount val="3"/>
                <c:pt idx="0">
                  <c:v>0.15222825314181099</c:v>
                </c:pt>
                <c:pt idx="1">
                  <c:v>0.15064357297605649</c:v>
                </c:pt>
                <c:pt idx="2">
                  <c:v>0.11535349282932381</c:v>
                </c:pt>
              </c:numCache>
            </c:numRef>
          </c:val>
          <c:extLst>
            <c:ext xmlns:c16="http://schemas.microsoft.com/office/drawing/2014/chart" uri="{C3380CC4-5D6E-409C-BE32-E72D297353CC}">
              <c16:uniqueId val="{00000004-C389-4437-956D-D4742C45A32E}"/>
            </c:ext>
          </c:extLst>
        </c:ser>
        <c:dLbls>
          <c:showLegendKey val="0"/>
          <c:showVal val="0"/>
          <c:showCatName val="0"/>
          <c:showSerName val="0"/>
          <c:showPercent val="0"/>
          <c:showBubbleSize val="0"/>
        </c:dLbls>
        <c:gapWidth val="81"/>
        <c:overlap val="100"/>
        <c:axId val="1133260735"/>
        <c:axId val="1133262399"/>
      </c:barChart>
      <c:catAx>
        <c:axId val="113326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1133262399"/>
        <c:crosses val="autoZero"/>
        <c:auto val="1"/>
        <c:lblAlgn val="ctr"/>
        <c:lblOffset val="100"/>
        <c:noMultiLvlLbl val="0"/>
      </c:catAx>
      <c:valAx>
        <c:axId val="1133262399"/>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32607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Beginner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Park player</c:v>
                </c:pt>
                <c:pt idx="1">
                  <c:v>Tennis Club player</c:v>
                </c:pt>
                <c:pt idx="2">
                  <c:v>Past month</c:v>
                </c:pt>
                <c:pt idx="3">
                  <c:v>Past year - not past month</c:v>
                </c:pt>
                <c:pt idx="4">
                  <c:v>Lapsed (5 years)</c:v>
                </c:pt>
              </c:strCache>
            </c:strRef>
          </c:cat>
          <c:val>
            <c:numRef>
              <c:f>Sheet1!$B$2:$F$2</c:f>
              <c:numCache>
                <c:formatCode>0%</c:formatCode>
                <c:ptCount val="5"/>
                <c:pt idx="0">
                  <c:v>0.3241</c:v>
                </c:pt>
                <c:pt idx="1">
                  <c:v>0.1542</c:v>
                </c:pt>
                <c:pt idx="2">
                  <c:v>0.1668</c:v>
                </c:pt>
                <c:pt idx="3">
                  <c:v>0.40960000000000002</c:v>
                </c:pt>
                <c:pt idx="4">
                  <c:v>0.63149999999999995</c:v>
                </c:pt>
              </c:numCache>
            </c:numRef>
          </c:val>
          <c:extLst>
            <c:ext xmlns:c16="http://schemas.microsoft.com/office/drawing/2014/chart" uri="{C3380CC4-5D6E-409C-BE32-E72D297353CC}">
              <c16:uniqueId val="{00000000-88B3-4594-9AEC-ACE3F9112A5B}"/>
            </c:ext>
          </c:extLst>
        </c:ser>
        <c:ser>
          <c:idx val="1"/>
          <c:order val="1"/>
          <c:tx>
            <c:strRef>
              <c:f>Sheet1!$A$3</c:f>
              <c:strCache>
                <c:ptCount val="1"/>
                <c:pt idx="0">
                  <c:v>Improver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Park player</c:v>
                </c:pt>
                <c:pt idx="1">
                  <c:v>Tennis Club player</c:v>
                </c:pt>
                <c:pt idx="2">
                  <c:v>Past month</c:v>
                </c:pt>
                <c:pt idx="3">
                  <c:v>Past year - not past month</c:v>
                </c:pt>
                <c:pt idx="4">
                  <c:v>Lapsed (5 years)</c:v>
                </c:pt>
              </c:strCache>
            </c:strRef>
          </c:cat>
          <c:val>
            <c:numRef>
              <c:f>Sheet1!$B$3:$F$3</c:f>
              <c:numCache>
                <c:formatCode>0%</c:formatCode>
                <c:ptCount val="5"/>
                <c:pt idx="0">
                  <c:v>0.38669999999999999</c:v>
                </c:pt>
                <c:pt idx="1">
                  <c:v>0.30109999999999998</c:v>
                </c:pt>
                <c:pt idx="2">
                  <c:v>0.33110000000000001</c:v>
                </c:pt>
                <c:pt idx="3">
                  <c:v>0.35399999999999998</c:v>
                </c:pt>
                <c:pt idx="4">
                  <c:v>0.24399999999999999</c:v>
                </c:pt>
              </c:numCache>
            </c:numRef>
          </c:val>
          <c:extLst>
            <c:ext xmlns:c16="http://schemas.microsoft.com/office/drawing/2014/chart" uri="{C3380CC4-5D6E-409C-BE32-E72D297353CC}">
              <c16:uniqueId val="{00000001-88B3-4594-9AEC-ACE3F9112A5B}"/>
            </c:ext>
          </c:extLst>
        </c:ser>
        <c:ser>
          <c:idx val="2"/>
          <c:order val="2"/>
          <c:tx>
            <c:strRef>
              <c:f>Sheet1!$A$4</c:f>
              <c:strCache>
                <c:ptCount val="1"/>
                <c:pt idx="0">
                  <c:v>Intermediate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Park player</c:v>
                </c:pt>
                <c:pt idx="1">
                  <c:v>Tennis Club player</c:v>
                </c:pt>
                <c:pt idx="2">
                  <c:v>Past month</c:v>
                </c:pt>
                <c:pt idx="3">
                  <c:v>Past year - not past month</c:v>
                </c:pt>
                <c:pt idx="4">
                  <c:v>Lapsed (5 years)</c:v>
                </c:pt>
              </c:strCache>
            </c:strRef>
          </c:cat>
          <c:val>
            <c:numRef>
              <c:f>Sheet1!$B$4:$F$4</c:f>
              <c:numCache>
                <c:formatCode>0%</c:formatCode>
                <c:ptCount val="5"/>
                <c:pt idx="0">
                  <c:v>0.2253</c:v>
                </c:pt>
                <c:pt idx="1">
                  <c:v>0.37340000000000001</c:v>
                </c:pt>
                <c:pt idx="2">
                  <c:v>0.34039999999999998</c:v>
                </c:pt>
                <c:pt idx="3">
                  <c:v>0.19900000000000001</c:v>
                </c:pt>
                <c:pt idx="4">
                  <c:v>7.6899999999999996E-2</c:v>
                </c:pt>
              </c:numCache>
            </c:numRef>
          </c:val>
          <c:extLst>
            <c:ext xmlns:c16="http://schemas.microsoft.com/office/drawing/2014/chart" uri="{C3380CC4-5D6E-409C-BE32-E72D297353CC}">
              <c16:uniqueId val="{00000002-88B3-4594-9AEC-ACE3F9112A5B}"/>
            </c:ext>
          </c:extLst>
        </c:ser>
        <c:ser>
          <c:idx val="3"/>
          <c:order val="3"/>
          <c:tx>
            <c:strRef>
              <c:f>Sheet1!$A$5</c:f>
              <c:strCache>
                <c:ptCount val="1"/>
                <c:pt idx="0">
                  <c:v>Advanced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Park player</c:v>
                </c:pt>
                <c:pt idx="1">
                  <c:v>Tennis Club player</c:v>
                </c:pt>
                <c:pt idx="2">
                  <c:v>Past month</c:v>
                </c:pt>
                <c:pt idx="3">
                  <c:v>Past year - not past month</c:v>
                </c:pt>
                <c:pt idx="4">
                  <c:v>Lapsed (5 years)</c:v>
                </c:pt>
              </c:strCache>
            </c:strRef>
          </c:cat>
          <c:val>
            <c:numRef>
              <c:f>Sheet1!$B$5:$F$5</c:f>
              <c:numCache>
                <c:formatCode>0%</c:formatCode>
                <c:ptCount val="5"/>
                <c:pt idx="0">
                  <c:v>0.05</c:v>
                </c:pt>
                <c:pt idx="1">
                  <c:v>0.17</c:v>
                </c:pt>
                <c:pt idx="2">
                  <c:v>0.13</c:v>
                </c:pt>
                <c:pt idx="3">
                  <c:v>0.02</c:v>
                </c:pt>
                <c:pt idx="4">
                  <c:v>0.01</c:v>
                </c:pt>
              </c:numCache>
            </c:numRef>
          </c:val>
          <c:extLst>
            <c:ext xmlns:c16="http://schemas.microsoft.com/office/drawing/2014/chart" uri="{C3380CC4-5D6E-409C-BE32-E72D297353CC}">
              <c16:uniqueId val="{00000004-88B3-4594-9AEC-ACE3F9112A5B}"/>
            </c:ext>
          </c:extLst>
        </c:ser>
        <c:ser>
          <c:idx val="4"/>
          <c:order val="4"/>
          <c:tx>
            <c:strRef>
              <c:f>Sheet1!$A$6</c:f>
              <c:strCache>
                <c:ptCount val="1"/>
                <c:pt idx="0">
                  <c:v>Don't know</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Park player</c:v>
                </c:pt>
                <c:pt idx="1">
                  <c:v>Tennis Club player</c:v>
                </c:pt>
                <c:pt idx="2">
                  <c:v>Past month</c:v>
                </c:pt>
                <c:pt idx="3">
                  <c:v>Past year - not past month</c:v>
                </c:pt>
                <c:pt idx="4">
                  <c:v>Lapsed (5 years)</c:v>
                </c:pt>
              </c:strCache>
            </c:strRef>
          </c:cat>
          <c:val>
            <c:numRef>
              <c:f>Sheet1!$B$6:$F$6</c:f>
              <c:numCache>
                <c:formatCode>0%</c:formatCode>
                <c:ptCount val="5"/>
                <c:pt idx="0">
                  <c:v>0.01</c:v>
                </c:pt>
                <c:pt idx="1">
                  <c:v>0</c:v>
                </c:pt>
                <c:pt idx="2">
                  <c:v>0.03</c:v>
                </c:pt>
                <c:pt idx="3">
                  <c:v>0.02</c:v>
                </c:pt>
                <c:pt idx="4">
                  <c:v>0.04</c:v>
                </c:pt>
              </c:numCache>
            </c:numRef>
          </c:val>
          <c:extLst>
            <c:ext xmlns:c16="http://schemas.microsoft.com/office/drawing/2014/chart" uri="{C3380CC4-5D6E-409C-BE32-E72D297353CC}">
              <c16:uniqueId val="{00000005-88B3-4594-9AEC-ACE3F9112A5B}"/>
            </c:ext>
          </c:extLst>
        </c:ser>
        <c:dLbls>
          <c:showLegendKey val="0"/>
          <c:showVal val="0"/>
          <c:showCatName val="0"/>
          <c:showSerName val="0"/>
          <c:showPercent val="0"/>
          <c:showBubbleSize val="0"/>
        </c:dLbls>
        <c:gapWidth val="108"/>
        <c:overlap val="100"/>
        <c:axId val="1133260735"/>
        <c:axId val="1133262399"/>
      </c:barChart>
      <c:catAx>
        <c:axId val="113326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133262399"/>
        <c:crosses val="autoZero"/>
        <c:auto val="1"/>
        <c:lblAlgn val="ctr"/>
        <c:lblOffset val="100"/>
        <c:noMultiLvlLbl val="0"/>
      </c:catAx>
      <c:valAx>
        <c:axId val="1133262399"/>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326073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12030316263389"/>
          <c:y val="8.634459030510265E-2"/>
          <c:w val="0.46828383513502475"/>
          <c:h val="0.88621487139678434"/>
        </c:manualLayout>
      </c:layout>
      <c:barChart>
        <c:barDir val="bar"/>
        <c:grouping val="clustered"/>
        <c:varyColors val="0"/>
        <c:ser>
          <c:idx val="0"/>
          <c:order val="0"/>
          <c:tx>
            <c:strRef>
              <c:f>Sheet1!$B$1</c:f>
              <c:strCache>
                <c:ptCount val="1"/>
                <c:pt idx="0">
                  <c:v>Tennis club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Coaching – individual private lessons</c:v>
                </c:pt>
                <c:pt idx="1">
                  <c:v>Individual competition (e.g. tournament)</c:v>
                </c:pt>
                <c:pt idx="2">
                  <c:v>Team competition (e.g. local or county league for a club)</c:v>
                </c:pt>
                <c:pt idx="3">
                  <c:v>Cardio Tennis</c:v>
                </c:pt>
                <c:pt idx="4">
                  <c:v>Coaching – group lessons</c:v>
                </c:pt>
                <c:pt idx="5">
                  <c:v>Informal tennis (e.g. not on a court, in the garden, on the beach)</c:v>
                </c:pt>
                <c:pt idx="6">
                  <c:v>Social tennis with family</c:v>
                </c:pt>
                <c:pt idx="7">
                  <c:v>Social tennis with friends</c:v>
                </c:pt>
              </c:strCache>
            </c:strRef>
          </c:cat>
          <c:val>
            <c:numRef>
              <c:f>Sheet1!$B$2:$B$9</c:f>
              <c:numCache>
                <c:formatCode>0%</c:formatCode>
                <c:ptCount val="8"/>
                <c:pt idx="0">
                  <c:v>0.13915225287742031</c:v>
                </c:pt>
                <c:pt idx="1">
                  <c:v>0.18958433741292269</c:v>
                </c:pt>
                <c:pt idx="2">
                  <c:v>0.20340903693991499</c:v>
                </c:pt>
                <c:pt idx="3">
                  <c:v>0.1075243889358016</c:v>
                </c:pt>
                <c:pt idx="4">
                  <c:v>0.19983214984429529</c:v>
                </c:pt>
                <c:pt idx="5">
                  <c:v>0.15001312634773109</c:v>
                </c:pt>
                <c:pt idx="6">
                  <c:v>0.44530479821208002</c:v>
                </c:pt>
                <c:pt idx="7">
                  <c:v>0.53928917999311243</c:v>
                </c:pt>
              </c:numCache>
            </c:numRef>
          </c:val>
          <c:extLst>
            <c:ext xmlns:c16="http://schemas.microsoft.com/office/drawing/2014/chart" uri="{C3380CC4-5D6E-409C-BE32-E72D297353CC}">
              <c16:uniqueId val="{00000000-FA8B-4DD7-A067-1521582973FE}"/>
            </c:ext>
          </c:extLst>
        </c:ser>
        <c:ser>
          <c:idx val="1"/>
          <c:order val="1"/>
          <c:tx>
            <c:strRef>
              <c:f>Sheet1!$C$1</c:f>
              <c:strCache>
                <c:ptCount val="1"/>
                <c:pt idx="0">
                  <c:v>Park court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Coaching – individual private lessons</c:v>
                </c:pt>
                <c:pt idx="1">
                  <c:v>Individual competition (e.g. tournament)</c:v>
                </c:pt>
                <c:pt idx="2">
                  <c:v>Team competition (e.g. local or county league for a club)</c:v>
                </c:pt>
                <c:pt idx="3">
                  <c:v>Cardio Tennis</c:v>
                </c:pt>
                <c:pt idx="4">
                  <c:v>Coaching – group lessons</c:v>
                </c:pt>
                <c:pt idx="5">
                  <c:v>Informal tennis (e.g. not on a court, in the garden, on the beach)</c:v>
                </c:pt>
                <c:pt idx="6">
                  <c:v>Social tennis with family</c:v>
                </c:pt>
                <c:pt idx="7">
                  <c:v>Social tennis with friends</c:v>
                </c:pt>
              </c:strCache>
            </c:strRef>
          </c:cat>
          <c:val>
            <c:numRef>
              <c:f>Sheet1!$C$2:$C$9</c:f>
              <c:numCache>
                <c:formatCode>0%</c:formatCode>
                <c:ptCount val="8"/>
                <c:pt idx="0">
                  <c:v>4.941781665264023E-2</c:v>
                </c:pt>
                <c:pt idx="1">
                  <c:v>6.0073297704923111E-2</c:v>
                </c:pt>
                <c:pt idx="2">
                  <c:v>6.2930975311279627E-2</c:v>
                </c:pt>
                <c:pt idx="3">
                  <c:v>6.8017702927883755E-2</c:v>
                </c:pt>
                <c:pt idx="4">
                  <c:v>7.5878870784103505E-2</c:v>
                </c:pt>
                <c:pt idx="5">
                  <c:v>0.16723722837944641</c:v>
                </c:pt>
                <c:pt idx="6">
                  <c:v>0.50371334867996154</c:v>
                </c:pt>
                <c:pt idx="7">
                  <c:v>0.56617731645194125</c:v>
                </c:pt>
              </c:numCache>
            </c:numRef>
          </c:val>
          <c:extLst>
            <c:ext xmlns:c16="http://schemas.microsoft.com/office/drawing/2014/chart" uri="{C3380CC4-5D6E-409C-BE32-E72D297353CC}">
              <c16:uniqueId val="{00000000-0844-44AE-A733-E33EB25BF5AE}"/>
            </c:ext>
          </c:extLst>
        </c:ser>
        <c:dLbls>
          <c:showLegendKey val="0"/>
          <c:showVal val="0"/>
          <c:showCatName val="0"/>
          <c:showSerName val="0"/>
          <c:showPercent val="0"/>
          <c:showBubbleSize val="0"/>
        </c:dLbls>
        <c:gapWidth val="74"/>
        <c:axId val="2085203711"/>
        <c:axId val="2085194975"/>
      </c:barChart>
      <c:catAx>
        <c:axId val="2085203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2085194975"/>
        <c:crosses val="autoZero"/>
        <c:auto val="1"/>
        <c:lblAlgn val="ctr"/>
        <c:lblOffset val="100"/>
        <c:noMultiLvlLbl val="0"/>
      </c:catAx>
      <c:valAx>
        <c:axId val="208519497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852037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2"/>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12030316263389"/>
          <c:y val="8.634459030510265E-2"/>
          <c:w val="0.50487969683736611"/>
          <c:h val="0.88621487139678434"/>
        </c:manualLayout>
      </c:layout>
      <c:barChart>
        <c:barDir val="bar"/>
        <c:grouping val="clustered"/>
        <c:varyColors val="0"/>
        <c:ser>
          <c:idx val="0"/>
          <c:order val="0"/>
          <c:tx>
            <c:strRef>
              <c:f>Sheet1!$B$1</c:f>
              <c:strCache>
                <c:ptCount val="1"/>
                <c:pt idx="0">
                  <c:v>Tennis club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Coaching to help you learn</c:v>
                </c:pt>
                <c:pt idx="1">
                  <c:v>Learning to play the game, serving, rallying, scoring etc</c:v>
                </c:pt>
                <c:pt idx="2">
                  <c:v>Learning/getting tips on tennis techniques</c:v>
                </c:pt>
                <c:pt idx="3">
                  <c:v>To lose weight</c:v>
                </c:pt>
                <c:pt idx="4">
                  <c:v>Fun and appropriate competition</c:v>
                </c:pt>
                <c:pt idx="5">
                  <c:v>Just having a hit with other people in a group environment</c:v>
                </c:pt>
                <c:pt idx="6">
                  <c:v>Meeting people in a fun sociable environment</c:v>
                </c:pt>
                <c:pt idx="7">
                  <c:v>Staying or getting fit through tennis</c:v>
                </c:pt>
                <c:pt idx="8">
                  <c:v>Playing with family</c:v>
                </c:pt>
                <c:pt idx="9">
                  <c:v>Socialising with friends</c:v>
                </c:pt>
              </c:strCache>
            </c:strRef>
          </c:cat>
          <c:val>
            <c:numRef>
              <c:f>Sheet1!$B$2:$B$11</c:f>
              <c:numCache>
                <c:formatCode>0%</c:formatCode>
                <c:ptCount val="10"/>
                <c:pt idx="0">
                  <c:v>0.21110000000000001</c:v>
                </c:pt>
                <c:pt idx="1">
                  <c:v>0.19570000000000001</c:v>
                </c:pt>
                <c:pt idx="2">
                  <c:v>0.25729999999999997</c:v>
                </c:pt>
                <c:pt idx="3">
                  <c:v>0.21010000000000001</c:v>
                </c:pt>
                <c:pt idx="4">
                  <c:v>0.31109999999999999</c:v>
                </c:pt>
                <c:pt idx="5">
                  <c:v>0.28510000000000002</c:v>
                </c:pt>
                <c:pt idx="6">
                  <c:v>0.34339999999999998</c:v>
                </c:pt>
                <c:pt idx="7">
                  <c:v>0.37419999999999998</c:v>
                </c:pt>
                <c:pt idx="8">
                  <c:v>0.33979999999999999</c:v>
                </c:pt>
                <c:pt idx="9">
                  <c:v>0.41239999999999999</c:v>
                </c:pt>
              </c:numCache>
            </c:numRef>
          </c:val>
          <c:extLst>
            <c:ext xmlns:c16="http://schemas.microsoft.com/office/drawing/2014/chart" uri="{C3380CC4-5D6E-409C-BE32-E72D297353CC}">
              <c16:uniqueId val="{00000000-FA8B-4DD7-A067-1521582973FE}"/>
            </c:ext>
          </c:extLst>
        </c:ser>
        <c:ser>
          <c:idx val="1"/>
          <c:order val="1"/>
          <c:tx>
            <c:strRef>
              <c:f>Sheet1!$C$1</c:f>
              <c:strCache>
                <c:ptCount val="1"/>
                <c:pt idx="0">
                  <c:v>Park court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Coaching to help you learn</c:v>
                </c:pt>
                <c:pt idx="1">
                  <c:v>Learning to play the game, serving, rallying, scoring etc</c:v>
                </c:pt>
                <c:pt idx="2">
                  <c:v>Learning/getting tips on tennis techniques</c:v>
                </c:pt>
                <c:pt idx="3">
                  <c:v>To lose weight</c:v>
                </c:pt>
                <c:pt idx="4">
                  <c:v>Fun and appropriate competition</c:v>
                </c:pt>
                <c:pt idx="5">
                  <c:v>Just having a hit with other people in a group environment</c:v>
                </c:pt>
                <c:pt idx="6">
                  <c:v>Meeting people in a fun sociable environment</c:v>
                </c:pt>
                <c:pt idx="7">
                  <c:v>Staying or getting fit through tennis</c:v>
                </c:pt>
                <c:pt idx="8">
                  <c:v>Playing with family</c:v>
                </c:pt>
                <c:pt idx="9">
                  <c:v>Socialising with friends</c:v>
                </c:pt>
              </c:strCache>
            </c:strRef>
          </c:cat>
          <c:val>
            <c:numRef>
              <c:f>Sheet1!$C$2:$C$11</c:f>
              <c:numCache>
                <c:formatCode>0%</c:formatCode>
                <c:ptCount val="10"/>
                <c:pt idx="0">
                  <c:v>0.13800000000000001</c:v>
                </c:pt>
                <c:pt idx="1">
                  <c:v>0.18870000000000001</c:v>
                </c:pt>
                <c:pt idx="2">
                  <c:v>0.2354</c:v>
                </c:pt>
                <c:pt idx="3">
                  <c:v>0.25119999999999998</c:v>
                </c:pt>
                <c:pt idx="4">
                  <c:v>0.25240000000000001</c:v>
                </c:pt>
                <c:pt idx="5">
                  <c:v>0.2535</c:v>
                </c:pt>
                <c:pt idx="6">
                  <c:v>0.2989</c:v>
                </c:pt>
                <c:pt idx="7">
                  <c:v>0.36709999999999998</c:v>
                </c:pt>
                <c:pt idx="8">
                  <c:v>0.41349999999999998</c:v>
                </c:pt>
                <c:pt idx="9">
                  <c:v>0.4698</c:v>
                </c:pt>
              </c:numCache>
            </c:numRef>
          </c:val>
          <c:extLst>
            <c:ext xmlns:c16="http://schemas.microsoft.com/office/drawing/2014/chart" uri="{C3380CC4-5D6E-409C-BE32-E72D297353CC}">
              <c16:uniqueId val="{00000000-0844-44AE-A733-E33EB25BF5AE}"/>
            </c:ext>
          </c:extLst>
        </c:ser>
        <c:dLbls>
          <c:showLegendKey val="0"/>
          <c:showVal val="0"/>
          <c:showCatName val="0"/>
          <c:showSerName val="0"/>
          <c:showPercent val="0"/>
          <c:showBubbleSize val="0"/>
        </c:dLbls>
        <c:gapWidth val="74"/>
        <c:axId val="2085203711"/>
        <c:axId val="2085194975"/>
      </c:barChart>
      <c:catAx>
        <c:axId val="2085203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2085194975"/>
        <c:crosses val="autoZero"/>
        <c:auto val="1"/>
        <c:lblAlgn val="ctr"/>
        <c:lblOffset val="100"/>
        <c:noMultiLvlLbl val="0"/>
      </c:catAx>
      <c:valAx>
        <c:axId val="208519497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852037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66BA2CEE-DCE2-44DF-BB5C-69A3F38E0CDE}" type="datetimeFigureOut">
              <a:rPr lang="en-GB" smtClean="0"/>
              <a:t>03/07/2025</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0571A40-91A9-4E9B-BB27-007A3CF04174}" type="slidenum">
              <a:rPr lang="en-GB" smtClean="0"/>
              <a:t>‹#›</a:t>
            </a:fld>
            <a:endParaRPr lang="en-GB"/>
          </a:p>
        </p:txBody>
      </p:sp>
    </p:spTree>
    <p:extLst>
      <p:ext uri="{BB962C8B-B14F-4D97-AF65-F5344CB8AC3E}">
        <p14:creationId xmlns:p14="http://schemas.microsoft.com/office/powerpoint/2010/main" val="2985706588"/>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571A40-91A9-4E9B-BB27-007A3CF04174}" type="slidenum">
              <a:rPr lang="en-GB" smtClean="0"/>
              <a:t>1</a:t>
            </a:fld>
            <a:endParaRPr lang="en-GB"/>
          </a:p>
        </p:txBody>
      </p:sp>
    </p:spTree>
    <p:extLst>
      <p:ext uri="{BB962C8B-B14F-4D97-AF65-F5344CB8AC3E}">
        <p14:creationId xmlns:p14="http://schemas.microsoft.com/office/powerpoint/2010/main" val="399108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571A40-91A9-4E9B-BB27-007A3CF04174}" type="slidenum">
              <a:rPr lang="en-GB" smtClean="0"/>
              <a:t>10</a:t>
            </a:fld>
            <a:endParaRPr lang="en-GB"/>
          </a:p>
        </p:txBody>
      </p:sp>
    </p:spTree>
    <p:extLst>
      <p:ext uri="{BB962C8B-B14F-4D97-AF65-F5344CB8AC3E}">
        <p14:creationId xmlns:p14="http://schemas.microsoft.com/office/powerpoint/2010/main" val="3046702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cap="none" dirty="0">
              <a:solidFill>
                <a:srgbClr val="000000"/>
              </a:solidFill>
              <a:latin typeface="Calibri"/>
              <a:ea typeface="Calibri"/>
              <a:cs typeface="Calibri"/>
            </a:endParaRPr>
          </a:p>
        </p:txBody>
      </p:sp>
      <p:sp>
        <p:nvSpPr>
          <p:cNvPr id="4" name="Slide Number Placeholder 3"/>
          <p:cNvSpPr>
            <a:spLocks noGrp="1"/>
          </p:cNvSpPr>
          <p:nvPr>
            <p:ph type="sldNum" sz="quarter" idx="5"/>
          </p:nvPr>
        </p:nvSpPr>
        <p:spPr/>
        <p:txBody>
          <a:bodyPr/>
          <a:lstStyle/>
          <a:p>
            <a:fld id="{70571A40-91A9-4E9B-BB27-007A3CF04174}" type="slidenum">
              <a:rPr lang="en-GB" smtClean="0"/>
              <a:t>11</a:t>
            </a:fld>
            <a:endParaRPr lang="en-GB"/>
          </a:p>
        </p:txBody>
      </p:sp>
    </p:spTree>
    <p:extLst>
      <p:ext uri="{BB962C8B-B14F-4D97-AF65-F5344CB8AC3E}">
        <p14:creationId xmlns:p14="http://schemas.microsoft.com/office/powerpoint/2010/main" val="321386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83504" marR="0" lvl="1" indent="-285750" algn="l" defTabSz="99550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70571A40-91A9-4E9B-BB27-007A3CF04174}" type="slidenum">
              <a:rPr lang="en-GB" smtClean="0"/>
              <a:t>12</a:t>
            </a:fld>
            <a:endParaRPr lang="en-GB"/>
          </a:p>
        </p:txBody>
      </p:sp>
    </p:spTree>
    <p:extLst>
      <p:ext uri="{BB962C8B-B14F-4D97-AF65-F5344CB8AC3E}">
        <p14:creationId xmlns:p14="http://schemas.microsoft.com/office/powerpoint/2010/main" val="3831311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571A40-91A9-4E9B-BB27-007A3CF04174}" type="slidenum">
              <a:rPr lang="en-GB" smtClean="0"/>
              <a:t>13</a:t>
            </a:fld>
            <a:endParaRPr lang="en-GB"/>
          </a:p>
        </p:txBody>
      </p:sp>
    </p:spTree>
    <p:extLst>
      <p:ext uri="{BB962C8B-B14F-4D97-AF65-F5344CB8AC3E}">
        <p14:creationId xmlns:p14="http://schemas.microsoft.com/office/powerpoint/2010/main" val="1362569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571A40-91A9-4E9B-BB27-007A3CF04174}" type="slidenum">
              <a:rPr lang="en-GB" smtClean="0"/>
              <a:t>14</a:t>
            </a:fld>
            <a:endParaRPr lang="en-GB"/>
          </a:p>
        </p:txBody>
      </p:sp>
    </p:spTree>
    <p:extLst>
      <p:ext uri="{BB962C8B-B14F-4D97-AF65-F5344CB8AC3E}">
        <p14:creationId xmlns:p14="http://schemas.microsoft.com/office/powerpoint/2010/main" val="3159875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571A40-91A9-4E9B-BB27-007A3CF04174}" type="slidenum">
              <a:rPr lang="en-GB" smtClean="0"/>
              <a:t>15</a:t>
            </a:fld>
            <a:endParaRPr lang="en-GB"/>
          </a:p>
        </p:txBody>
      </p:sp>
    </p:spTree>
    <p:extLst>
      <p:ext uri="{BB962C8B-B14F-4D97-AF65-F5344CB8AC3E}">
        <p14:creationId xmlns:p14="http://schemas.microsoft.com/office/powerpoint/2010/main" val="2380691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571A40-91A9-4E9B-BB27-007A3CF04174}" type="slidenum">
              <a:rPr lang="en-GB" smtClean="0"/>
              <a:t>16</a:t>
            </a:fld>
            <a:endParaRPr lang="en-GB"/>
          </a:p>
        </p:txBody>
      </p:sp>
    </p:spTree>
    <p:extLst>
      <p:ext uri="{BB962C8B-B14F-4D97-AF65-F5344CB8AC3E}">
        <p14:creationId xmlns:p14="http://schemas.microsoft.com/office/powerpoint/2010/main" val="3290000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571A40-91A9-4E9B-BB27-007A3CF04174}" type="slidenum">
              <a:rPr lang="en-GB" smtClean="0"/>
              <a:t>2</a:t>
            </a:fld>
            <a:endParaRPr lang="en-GB"/>
          </a:p>
        </p:txBody>
      </p:sp>
    </p:spTree>
    <p:extLst>
      <p:ext uri="{BB962C8B-B14F-4D97-AF65-F5344CB8AC3E}">
        <p14:creationId xmlns:p14="http://schemas.microsoft.com/office/powerpoint/2010/main" val="1174359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ea typeface="Calibri"/>
              <a:cs typeface="Calibri"/>
            </a:endParaRPr>
          </a:p>
        </p:txBody>
      </p:sp>
      <p:sp>
        <p:nvSpPr>
          <p:cNvPr id="4" name="Slide Number Placeholder 3"/>
          <p:cNvSpPr>
            <a:spLocks noGrp="1"/>
          </p:cNvSpPr>
          <p:nvPr>
            <p:ph type="sldNum" sz="quarter" idx="5"/>
          </p:nvPr>
        </p:nvSpPr>
        <p:spPr/>
        <p:txBody>
          <a:bodyPr/>
          <a:lstStyle/>
          <a:p>
            <a:fld id="{70571A40-91A9-4E9B-BB27-007A3CF04174}" type="slidenum">
              <a:rPr lang="en-GB" smtClean="0"/>
              <a:t>3</a:t>
            </a:fld>
            <a:endParaRPr lang="en-GB"/>
          </a:p>
        </p:txBody>
      </p:sp>
    </p:spTree>
    <p:extLst>
      <p:ext uri="{BB962C8B-B14F-4D97-AF65-F5344CB8AC3E}">
        <p14:creationId xmlns:p14="http://schemas.microsoft.com/office/powerpoint/2010/main" val="551929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ea typeface="Calibri"/>
              <a:cs typeface="Calibri"/>
            </a:endParaRPr>
          </a:p>
        </p:txBody>
      </p:sp>
      <p:sp>
        <p:nvSpPr>
          <p:cNvPr id="4" name="Slide Number Placeholder 3"/>
          <p:cNvSpPr>
            <a:spLocks noGrp="1"/>
          </p:cNvSpPr>
          <p:nvPr>
            <p:ph type="sldNum" sz="quarter" idx="5"/>
          </p:nvPr>
        </p:nvSpPr>
        <p:spPr/>
        <p:txBody>
          <a:bodyPr/>
          <a:lstStyle/>
          <a:p>
            <a:fld id="{70571A40-91A9-4E9B-BB27-007A3CF04174}" type="slidenum">
              <a:rPr lang="en-GB" smtClean="0"/>
              <a:t>4</a:t>
            </a:fld>
            <a:endParaRPr lang="en-GB"/>
          </a:p>
        </p:txBody>
      </p:sp>
    </p:spTree>
    <p:extLst>
      <p:ext uri="{BB962C8B-B14F-4D97-AF65-F5344CB8AC3E}">
        <p14:creationId xmlns:p14="http://schemas.microsoft.com/office/powerpoint/2010/main" val="2272650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571A40-91A9-4E9B-BB27-007A3CF04174}" type="slidenum">
              <a:rPr lang="en-GB" smtClean="0"/>
              <a:t>5</a:t>
            </a:fld>
            <a:endParaRPr lang="en-GB"/>
          </a:p>
        </p:txBody>
      </p:sp>
    </p:spTree>
    <p:extLst>
      <p:ext uri="{BB962C8B-B14F-4D97-AF65-F5344CB8AC3E}">
        <p14:creationId xmlns:p14="http://schemas.microsoft.com/office/powerpoint/2010/main" val="2306853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71A40-91A9-4E9B-BB27-007A3CF04174}" type="slidenum">
              <a:rPr lang="en-GB" smtClean="0"/>
              <a:t>6</a:t>
            </a:fld>
            <a:endParaRPr lang="en-GB"/>
          </a:p>
        </p:txBody>
      </p:sp>
    </p:spTree>
    <p:extLst>
      <p:ext uri="{BB962C8B-B14F-4D97-AF65-F5344CB8AC3E}">
        <p14:creationId xmlns:p14="http://schemas.microsoft.com/office/powerpoint/2010/main" val="3961175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b="1" dirty="0">
              <a:ea typeface="Calibri"/>
              <a:cs typeface="Calibri"/>
            </a:endParaRPr>
          </a:p>
        </p:txBody>
      </p:sp>
      <p:sp>
        <p:nvSpPr>
          <p:cNvPr id="4" name="Slide Number Placeholder 3"/>
          <p:cNvSpPr>
            <a:spLocks noGrp="1"/>
          </p:cNvSpPr>
          <p:nvPr>
            <p:ph type="sldNum" sz="quarter" idx="5"/>
          </p:nvPr>
        </p:nvSpPr>
        <p:spPr/>
        <p:txBody>
          <a:bodyPr/>
          <a:lstStyle/>
          <a:p>
            <a:fld id="{70571A40-91A9-4E9B-BB27-007A3CF04174}" type="slidenum">
              <a:rPr lang="en-GB" smtClean="0"/>
              <a:t>7</a:t>
            </a:fld>
            <a:endParaRPr lang="en-GB"/>
          </a:p>
        </p:txBody>
      </p:sp>
    </p:spTree>
    <p:extLst>
      <p:ext uri="{BB962C8B-B14F-4D97-AF65-F5344CB8AC3E}">
        <p14:creationId xmlns:p14="http://schemas.microsoft.com/office/powerpoint/2010/main" val="4184142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70571A40-91A9-4E9B-BB27-007A3CF04174}" type="slidenum">
              <a:rPr lang="en-GB" smtClean="0"/>
              <a:t>8</a:t>
            </a:fld>
            <a:endParaRPr lang="en-GB"/>
          </a:p>
        </p:txBody>
      </p:sp>
    </p:spTree>
    <p:extLst>
      <p:ext uri="{BB962C8B-B14F-4D97-AF65-F5344CB8AC3E}">
        <p14:creationId xmlns:p14="http://schemas.microsoft.com/office/powerpoint/2010/main" val="136304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5"/>
          </p:nvPr>
        </p:nvSpPr>
        <p:spPr/>
        <p:txBody>
          <a:bodyPr/>
          <a:lstStyle/>
          <a:p>
            <a:fld id="{70571A40-91A9-4E9B-BB27-007A3CF04174}" type="slidenum">
              <a:rPr lang="en-GB" smtClean="0"/>
              <a:t>9</a:t>
            </a:fld>
            <a:endParaRPr lang="en-GB"/>
          </a:p>
        </p:txBody>
      </p:sp>
    </p:spTree>
    <p:extLst>
      <p:ext uri="{BB962C8B-B14F-4D97-AF65-F5344CB8AC3E}">
        <p14:creationId xmlns:p14="http://schemas.microsoft.com/office/powerpoint/2010/main" val="1806277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181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ditable Text Slide 9">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8D6FC3E-CD7B-AD46-B255-87982940A925}"/>
              </a:ext>
            </a:extLst>
          </p:cNvPr>
          <p:cNvSpPr/>
          <p:nvPr userDrawn="1"/>
        </p:nvSpPr>
        <p:spPr>
          <a:xfrm>
            <a:off x="-1022" y="-11092"/>
            <a:ext cx="5873703" cy="7570768"/>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6701590"/>
              <a:gd name="connsiteY0" fmla="*/ 0 h 7571706"/>
              <a:gd name="connsiteX1" fmla="*/ 6701590 w 6701590"/>
              <a:gd name="connsiteY1" fmla="*/ 0 h 7571706"/>
              <a:gd name="connsiteX2" fmla="*/ 3958390 w 6701590"/>
              <a:gd name="connsiteY2" fmla="*/ 7571706 h 7571706"/>
              <a:gd name="connsiteX3" fmla="*/ 0 w 6701590"/>
              <a:gd name="connsiteY3" fmla="*/ 7559675 h 7571706"/>
              <a:gd name="connsiteX4" fmla="*/ 0 w 6701590"/>
              <a:gd name="connsiteY4" fmla="*/ 0 h 7571706"/>
              <a:gd name="connsiteX0" fmla="*/ 0 w 5558590"/>
              <a:gd name="connsiteY0" fmla="*/ 0 h 7571706"/>
              <a:gd name="connsiteX1" fmla="*/ 5558590 w 5558590"/>
              <a:gd name="connsiteY1" fmla="*/ 0 h 7571706"/>
              <a:gd name="connsiteX2" fmla="*/ 3958390 w 5558590"/>
              <a:gd name="connsiteY2" fmla="*/ 7571706 h 7571706"/>
              <a:gd name="connsiteX3" fmla="*/ 0 w 5558590"/>
              <a:gd name="connsiteY3" fmla="*/ 7559675 h 7571706"/>
              <a:gd name="connsiteX4" fmla="*/ 0 w 5558590"/>
              <a:gd name="connsiteY4" fmla="*/ 0 h 7571706"/>
              <a:gd name="connsiteX0" fmla="*/ 12506 w 5571096"/>
              <a:gd name="connsiteY0" fmla="*/ 0 h 7572181"/>
              <a:gd name="connsiteX1" fmla="*/ 5571096 w 5571096"/>
              <a:gd name="connsiteY1" fmla="*/ 0 h 7572181"/>
              <a:gd name="connsiteX2" fmla="*/ 3970896 w 5571096"/>
              <a:gd name="connsiteY2" fmla="*/ 7571706 h 7572181"/>
              <a:gd name="connsiteX3" fmla="*/ 0 w 5571096"/>
              <a:gd name="connsiteY3" fmla="*/ 7572181 h 7572181"/>
              <a:gd name="connsiteX4" fmla="*/ 12506 w 5571096"/>
              <a:gd name="connsiteY4" fmla="*/ 0 h 7572181"/>
              <a:gd name="connsiteX0" fmla="*/ 42 w 5867423"/>
              <a:gd name="connsiteY0" fmla="*/ 26851 h 7572181"/>
              <a:gd name="connsiteX1" fmla="*/ 5867423 w 5867423"/>
              <a:gd name="connsiteY1" fmla="*/ 0 h 7572181"/>
              <a:gd name="connsiteX2" fmla="*/ 4267223 w 5867423"/>
              <a:gd name="connsiteY2" fmla="*/ 7571706 h 7572181"/>
              <a:gd name="connsiteX3" fmla="*/ 296327 w 5867423"/>
              <a:gd name="connsiteY3" fmla="*/ 7572181 h 7572181"/>
              <a:gd name="connsiteX4" fmla="*/ 42 w 5867423"/>
              <a:gd name="connsiteY4" fmla="*/ 26851 h 7572181"/>
              <a:gd name="connsiteX0" fmla="*/ 514 w 5867895"/>
              <a:gd name="connsiteY0" fmla="*/ 26851 h 7572181"/>
              <a:gd name="connsiteX1" fmla="*/ 5867895 w 5867895"/>
              <a:gd name="connsiteY1" fmla="*/ 0 h 7572181"/>
              <a:gd name="connsiteX2" fmla="*/ 4267695 w 5867895"/>
              <a:gd name="connsiteY2" fmla="*/ 7571706 h 7572181"/>
              <a:gd name="connsiteX3" fmla="*/ 14859 w 5867895"/>
              <a:gd name="connsiteY3" fmla="*/ 7572181 h 7572181"/>
              <a:gd name="connsiteX4" fmla="*/ 514 w 5867895"/>
              <a:gd name="connsiteY4" fmla="*/ 26851 h 7572181"/>
              <a:gd name="connsiteX0" fmla="*/ 514 w 5867895"/>
              <a:gd name="connsiteY0" fmla="*/ 26851 h 7572181"/>
              <a:gd name="connsiteX1" fmla="*/ 5867895 w 5867895"/>
              <a:gd name="connsiteY1" fmla="*/ 0 h 7572181"/>
              <a:gd name="connsiteX2" fmla="*/ 4267695 w 5867895"/>
              <a:gd name="connsiteY2" fmla="*/ 7571706 h 7572181"/>
              <a:gd name="connsiteX3" fmla="*/ 14859 w 5867895"/>
              <a:gd name="connsiteY3" fmla="*/ 7572181 h 7572181"/>
              <a:gd name="connsiteX4" fmla="*/ 514 w 5867895"/>
              <a:gd name="connsiteY4" fmla="*/ 26851 h 7572181"/>
              <a:gd name="connsiteX0" fmla="*/ 514 w 5867895"/>
              <a:gd name="connsiteY0" fmla="*/ 13426 h 7572181"/>
              <a:gd name="connsiteX1" fmla="*/ 5867895 w 5867895"/>
              <a:gd name="connsiteY1" fmla="*/ 0 h 7572181"/>
              <a:gd name="connsiteX2" fmla="*/ 4267695 w 5867895"/>
              <a:gd name="connsiteY2" fmla="*/ 7571706 h 7572181"/>
              <a:gd name="connsiteX3" fmla="*/ 14859 w 5867895"/>
              <a:gd name="connsiteY3" fmla="*/ 7572181 h 7572181"/>
              <a:gd name="connsiteX4" fmla="*/ 514 w 5867895"/>
              <a:gd name="connsiteY4" fmla="*/ 13426 h 7572181"/>
              <a:gd name="connsiteX0" fmla="*/ 1039 w 5868420"/>
              <a:gd name="connsiteY0" fmla="*/ 13426 h 7572181"/>
              <a:gd name="connsiteX1" fmla="*/ 5868420 w 5868420"/>
              <a:gd name="connsiteY1" fmla="*/ 0 h 7572181"/>
              <a:gd name="connsiteX2" fmla="*/ 4268220 w 5868420"/>
              <a:gd name="connsiteY2" fmla="*/ 7571706 h 7572181"/>
              <a:gd name="connsiteX3" fmla="*/ 2703 w 5868420"/>
              <a:gd name="connsiteY3" fmla="*/ 7572181 h 7572181"/>
              <a:gd name="connsiteX4" fmla="*/ 1039 w 5868420"/>
              <a:gd name="connsiteY4" fmla="*/ 13426 h 7572181"/>
              <a:gd name="connsiteX0" fmla="*/ 1039 w 5865075"/>
              <a:gd name="connsiteY0" fmla="*/ 0 h 7558755"/>
              <a:gd name="connsiteX1" fmla="*/ 5865075 w 5865075"/>
              <a:gd name="connsiteY1" fmla="*/ 9983 h 7558755"/>
              <a:gd name="connsiteX2" fmla="*/ 4268220 w 5865075"/>
              <a:gd name="connsiteY2" fmla="*/ 7558280 h 7558755"/>
              <a:gd name="connsiteX3" fmla="*/ 2703 w 5865075"/>
              <a:gd name="connsiteY3" fmla="*/ 7558755 h 7558755"/>
              <a:gd name="connsiteX4" fmla="*/ 1039 w 5865075"/>
              <a:gd name="connsiteY4" fmla="*/ 0 h 7558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5075" h="7558755">
                <a:moveTo>
                  <a:pt x="1039" y="0"/>
                </a:moveTo>
                <a:lnTo>
                  <a:pt x="5865075" y="9983"/>
                </a:lnTo>
                <a:lnTo>
                  <a:pt x="4268220" y="7558280"/>
                </a:lnTo>
                <a:lnTo>
                  <a:pt x="2703" y="7558755"/>
                </a:lnTo>
                <a:cubicBezTo>
                  <a:pt x="6872" y="5034695"/>
                  <a:pt x="-3130" y="2524060"/>
                  <a:pt x="1039" y="0"/>
                </a:cubicBezTo>
                <a:close/>
              </a:path>
            </a:pathLst>
          </a:custGeom>
          <a:solidFill>
            <a:srgbClr val="163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8" name="Picture 7">
            <a:extLst>
              <a:ext uri="{FF2B5EF4-FFF2-40B4-BE49-F238E27FC236}">
                <a16:creationId xmlns:a16="http://schemas.microsoft.com/office/drawing/2014/main" id="{F0D2C889-F46E-D446-8FEF-E529953A46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022" y="5328585"/>
            <a:ext cx="8403420" cy="2231091"/>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320927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ditable Text Slide 10">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4542371-4CE1-0C40-B882-EECCBABB521A}"/>
              </a:ext>
            </a:extLst>
          </p:cNvPr>
          <p:cNvSpPr/>
          <p:nvPr userDrawn="1"/>
        </p:nvSpPr>
        <p:spPr>
          <a:xfrm>
            <a:off x="29" y="-4294"/>
            <a:ext cx="6637412" cy="7568845"/>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7503255"/>
              <a:gd name="connsiteY0" fmla="*/ 25052 h 7584727"/>
              <a:gd name="connsiteX1" fmla="*/ 7503255 w 7503255"/>
              <a:gd name="connsiteY1" fmla="*/ 0 h 7584727"/>
              <a:gd name="connsiteX2" fmla="*/ 5113422 w 7503255"/>
              <a:gd name="connsiteY2" fmla="*/ 7584727 h 7584727"/>
              <a:gd name="connsiteX3" fmla="*/ 0 w 7503255"/>
              <a:gd name="connsiteY3" fmla="*/ 7584727 h 7584727"/>
              <a:gd name="connsiteX4" fmla="*/ 0 w 7503255"/>
              <a:gd name="connsiteY4" fmla="*/ 25052 h 7584727"/>
              <a:gd name="connsiteX0" fmla="*/ 0 w 7503255"/>
              <a:gd name="connsiteY0" fmla="*/ 25052 h 7584727"/>
              <a:gd name="connsiteX1" fmla="*/ 7503255 w 7503255"/>
              <a:gd name="connsiteY1" fmla="*/ 0 h 7584727"/>
              <a:gd name="connsiteX2" fmla="*/ 5902562 w 7503255"/>
              <a:gd name="connsiteY2" fmla="*/ 7584727 h 7584727"/>
              <a:gd name="connsiteX3" fmla="*/ 0 w 7503255"/>
              <a:gd name="connsiteY3" fmla="*/ 7584727 h 7584727"/>
              <a:gd name="connsiteX4" fmla="*/ 0 w 7503255"/>
              <a:gd name="connsiteY4" fmla="*/ 25052 h 7584727"/>
              <a:gd name="connsiteX0" fmla="*/ 0 w 7515781"/>
              <a:gd name="connsiteY0" fmla="*/ 25052 h 7584727"/>
              <a:gd name="connsiteX1" fmla="*/ 7515781 w 7515781"/>
              <a:gd name="connsiteY1" fmla="*/ 0 h 7584727"/>
              <a:gd name="connsiteX2" fmla="*/ 5915088 w 7515781"/>
              <a:gd name="connsiteY2" fmla="*/ 7584727 h 7584727"/>
              <a:gd name="connsiteX3" fmla="*/ 12526 w 7515781"/>
              <a:gd name="connsiteY3" fmla="*/ 7584727 h 7584727"/>
              <a:gd name="connsiteX4" fmla="*/ 0 w 7515781"/>
              <a:gd name="connsiteY4" fmla="*/ 25052 h 7584727"/>
              <a:gd name="connsiteX0" fmla="*/ 0 w 7540833"/>
              <a:gd name="connsiteY0" fmla="*/ 25052 h 7584727"/>
              <a:gd name="connsiteX1" fmla="*/ 7540833 w 7540833"/>
              <a:gd name="connsiteY1" fmla="*/ 0 h 7584727"/>
              <a:gd name="connsiteX2" fmla="*/ 5940140 w 7540833"/>
              <a:gd name="connsiteY2" fmla="*/ 7584727 h 7584727"/>
              <a:gd name="connsiteX3" fmla="*/ 37578 w 7540833"/>
              <a:gd name="connsiteY3" fmla="*/ 7584727 h 7584727"/>
              <a:gd name="connsiteX4" fmla="*/ 0 w 7540833"/>
              <a:gd name="connsiteY4" fmla="*/ 25052 h 7584727"/>
              <a:gd name="connsiteX0" fmla="*/ 0 w 7531308"/>
              <a:gd name="connsiteY0" fmla="*/ 6002 h 7565677"/>
              <a:gd name="connsiteX1" fmla="*/ 7531308 w 7531308"/>
              <a:gd name="connsiteY1" fmla="*/ 0 h 7565677"/>
              <a:gd name="connsiteX2" fmla="*/ 5940140 w 7531308"/>
              <a:gd name="connsiteY2" fmla="*/ 7565677 h 7565677"/>
              <a:gd name="connsiteX3" fmla="*/ 37578 w 7531308"/>
              <a:gd name="connsiteY3" fmla="*/ 7565677 h 7565677"/>
              <a:gd name="connsiteX4" fmla="*/ 0 w 7531308"/>
              <a:gd name="connsiteY4" fmla="*/ 6002 h 7565677"/>
              <a:gd name="connsiteX0" fmla="*/ 3522 w 7534830"/>
              <a:gd name="connsiteY0" fmla="*/ 6002 h 7565677"/>
              <a:gd name="connsiteX1" fmla="*/ 7534830 w 7534830"/>
              <a:gd name="connsiteY1" fmla="*/ 0 h 7565677"/>
              <a:gd name="connsiteX2" fmla="*/ 5943662 w 7534830"/>
              <a:gd name="connsiteY2" fmla="*/ 7565677 h 7565677"/>
              <a:gd name="connsiteX3" fmla="*/ 970 w 7534830"/>
              <a:gd name="connsiteY3" fmla="*/ 7565677 h 7565677"/>
              <a:gd name="connsiteX4" fmla="*/ 3522 w 7534830"/>
              <a:gd name="connsiteY4" fmla="*/ 6002 h 7565677"/>
              <a:gd name="connsiteX0" fmla="*/ 3522 w 6622594"/>
              <a:gd name="connsiteY0" fmla="*/ 0 h 7559675"/>
              <a:gd name="connsiteX1" fmla="*/ 6622594 w 6622594"/>
              <a:gd name="connsiteY1" fmla="*/ 5846 h 7559675"/>
              <a:gd name="connsiteX2" fmla="*/ 5943662 w 6622594"/>
              <a:gd name="connsiteY2" fmla="*/ 7559675 h 7559675"/>
              <a:gd name="connsiteX3" fmla="*/ 970 w 6622594"/>
              <a:gd name="connsiteY3" fmla="*/ 7559675 h 7559675"/>
              <a:gd name="connsiteX4" fmla="*/ 3522 w 6622594"/>
              <a:gd name="connsiteY4" fmla="*/ 0 h 7559675"/>
              <a:gd name="connsiteX0" fmla="*/ 3522 w 6622594"/>
              <a:gd name="connsiteY0" fmla="*/ 0 h 7559675"/>
              <a:gd name="connsiteX1" fmla="*/ 6622594 w 6622594"/>
              <a:gd name="connsiteY1" fmla="*/ 5846 h 7559675"/>
              <a:gd name="connsiteX2" fmla="*/ 5031426 w 6622594"/>
              <a:gd name="connsiteY2" fmla="*/ 7535980 h 7559675"/>
              <a:gd name="connsiteX3" fmla="*/ 970 w 6622594"/>
              <a:gd name="connsiteY3" fmla="*/ 7559675 h 7559675"/>
              <a:gd name="connsiteX4" fmla="*/ 3522 w 6622594"/>
              <a:gd name="connsiteY4" fmla="*/ 0 h 7559675"/>
              <a:gd name="connsiteX0" fmla="*/ 3522 w 6622594"/>
              <a:gd name="connsiteY0" fmla="*/ 0 h 7571550"/>
              <a:gd name="connsiteX1" fmla="*/ 6622594 w 6622594"/>
              <a:gd name="connsiteY1" fmla="*/ 5846 h 7571550"/>
              <a:gd name="connsiteX2" fmla="*/ 5019569 w 6622594"/>
              <a:gd name="connsiteY2" fmla="*/ 7571550 h 7571550"/>
              <a:gd name="connsiteX3" fmla="*/ 970 w 6622594"/>
              <a:gd name="connsiteY3" fmla="*/ 7559675 h 7571550"/>
              <a:gd name="connsiteX4" fmla="*/ 3522 w 6622594"/>
              <a:gd name="connsiteY4" fmla="*/ 0 h 7571550"/>
              <a:gd name="connsiteX0" fmla="*/ 3522 w 6626881"/>
              <a:gd name="connsiteY0" fmla="*/ 0 h 7571550"/>
              <a:gd name="connsiteX1" fmla="*/ 6626881 w 6626881"/>
              <a:gd name="connsiteY1" fmla="*/ 1560 h 7571550"/>
              <a:gd name="connsiteX2" fmla="*/ 5019569 w 6626881"/>
              <a:gd name="connsiteY2" fmla="*/ 7571550 h 7571550"/>
              <a:gd name="connsiteX3" fmla="*/ 970 w 6626881"/>
              <a:gd name="connsiteY3" fmla="*/ 7559675 h 7571550"/>
              <a:gd name="connsiteX4" fmla="*/ 3522 w 6626881"/>
              <a:gd name="connsiteY4" fmla="*/ 0 h 7571550"/>
              <a:gd name="connsiteX0" fmla="*/ 0 w 6627646"/>
              <a:gd name="connsiteY0" fmla="*/ 0 h 7575836"/>
              <a:gd name="connsiteX1" fmla="*/ 6627646 w 6627646"/>
              <a:gd name="connsiteY1" fmla="*/ 5846 h 7575836"/>
              <a:gd name="connsiteX2" fmla="*/ 5020334 w 6627646"/>
              <a:gd name="connsiteY2" fmla="*/ 7575836 h 7575836"/>
              <a:gd name="connsiteX3" fmla="*/ 1735 w 6627646"/>
              <a:gd name="connsiteY3" fmla="*/ 7563961 h 7575836"/>
              <a:gd name="connsiteX4" fmla="*/ 0 w 6627646"/>
              <a:gd name="connsiteY4" fmla="*/ 0 h 7575836"/>
              <a:gd name="connsiteX0" fmla="*/ 0 w 6627646"/>
              <a:gd name="connsiteY0" fmla="*/ 0 h 7563961"/>
              <a:gd name="connsiteX1" fmla="*/ 6627646 w 6627646"/>
              <a:gd name="connsiteY1" fmla="*/ 5846 h 7563961"/>
              <a:gd name="connsiteX2" fmla="*/ 5023505 w 6627646"/>
              <a:gd name="connsiteY2" fmla="*/ 7556816 h 7563961"/>
              <a:gd name="connsiteX3" fmla="*/ 1735 w 6627646"/>
              <a:gd name="connsiteY3" fmla="*/ 7563961 h 7563961"/>
              <a:gd name="connsiteX4" fmla="*/ 0 w 6627646"/>
              <a:gd name="connsiteY4" fmla="*/ 0 h 7563961"/>
              <a:gd name="connsiteX0" fmla="*/ 0 w 6627646"/>
              <a:gd name="connsiteY0" fmla="*/ 0 h 7556816"/>
              <a:gd name="connsiteX1" fmla="*/ 6627646 w 6627646"/>
              <a:gd name="connsiteY1" fmla="*/ 5846 h 7556816"/>
              <a:gd name="connsiteX2" fmla="*/ 5023505 w 6627646"/>
              <a:gd name="connsiteY2" fmla="*/ 7556816 h 7556816"/>
              <a:gd name="connsiteX3" fmla="*/ 58801 w 6627646"/>
              <a:gd name="connsiteY3" fmla="*/ 7468862 h 7556816"/>
              <a:gd name="connsiteX4" fmla="*/ 0 w 6627646"/>
              <a:gd name="connsiteY4" fmla="*/ 0 h 7556816"/>
              <a:gd name="connsiteX0" fmla="*/ 0 w 6627646"/>
              <a:gd name="connsiteY0" fmla="*/ 0 h 7556816"/>
              <a:gd name="connsiteX1" fmla="*/ 6627646 w 6627646"/>
              <a:gd name="connsiteY1" fmla="*/ 5846 h 7556816"/>
              <a:gd name="connsiteX2" fmla="*/ 5023505 w 6627646"/>
              <a:gd name="connsiteY2" fmla="*/ 7556816 h 7556816"/>
              <a:gd name="connsiteX3" fmla="*/ 1735 w 6627646"/>
              <a:gd name="connsiteY3" fmla="*/ 7554451 h 7556816"/>
              <a:gd name="connsiteX4" fmla="*/ 0 w 6627646"/>
              <a:gd name="connsiteY4" fmla="*/ 0 h 75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7646" h="7556816">
                <a:moveTo>
                  <a:pt x="0" y="0"/>
                </a:moveTo>
                <a:lnTo>
                  <a:pt x="6627646" y="5846"/>
                </a:lnTo>
                <a:lnTo>
                  <a:pt x="5023505" y="7556816"/>
                </a:lnTo>
                <a:lnTo>
                  <a:pt x="1735" y="7554451"/>
                </a:lnTo>
                <a:cubicBezTo>
                  <a:pt x="-2440" y="5034559"/>
                  <a:pt x="4175" y="2519892"/>
                  <a:pt x="0" y="0"/>
                </a:cubicBezTo>
                <a:close/>
              </a:path>
            </a:pathLst>
          </a:cu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8" name="Picture 7">
            <a:extLst>
              <a:ext uri="{FF2B5EF4-FFF2-40B4-BE49-F238E27FC236}">
                <a16:creationId xmlns:a16="http://schemas.microsoft.com/office/drawing/2014/main" id="{DD76307F-8EAB-3446-B1DF-9F926C2171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3" y="5398474"/>
            <a:ext cx="6805834" cy="2161198"/>
          </a:xfrm>
          <a:prstGeom prst="rect">
            <a:avLst/>
          </a:prstGeom>
        </p:spPr>
      </p:pic>
      <p:pic>
        <p:nvPicPr>
          <p:cNvPr id="11" name="Picture 10">
            <a:extLst>
              <a:ext uri="{FF2B5EF4-FFF2-40B4-BE49-F238E27FC236}">
                <a16:creationId xmlns:a16="http://schemas.microsoft.com/office/drawing/2014/main" id="{F6698799-18C5-F04B-B901-3701D873336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390" y="1"/>
            <a:ext cx="1935703" cy="2249424"/>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480555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ditable Text Slide 11">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008A1B2-8E78-5E44-8B1C-3DC46813362B}"/>
              </a:ext>
            </a:extLst>
          </p:cNvPr>
          <p:cNvSpPr/>
          <p:nvPr userDrawn="1"/>
        </p:nvSpPr>
        <p:spPr>
          <a:xfrm>
            <a:off x="-17849" y="-12032"/>
            <a:ext cx="6171733" cy="7572967"/>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7503255"/>
              <a:gd name="connsiteY0" fmla="*/ 25052 h 7584727"/>
              <a:gd name="connsiteX1" fmla="*/ 7503255 w 7503255"/>
              <a:gd name="connsiteY1" fmla="*/ 0 h 7584727"/>
              <a:gd name="connsiteX2" fmla="*/ 5113422 w 7503255"/>
              <a:gd name="connsiteY2" fmla="*/ 7584727 h 7584727"/>
              <a:gd name="connsiteX3" fmla="*/ 0 w 7503255"/>
              <a:gd name="connsiteY3" fmla="*/ 7584727 h 7584727"/>
              <a:gd name="connsiteX4" fmla="*/ 0 w 7503255"/>
              <a:gd name="connsiteY4" fmla="*/ 25052 h 7584727"/>
              <a:gd name="connsiteX0" fmla="*/ 0 w 7503255"/>
              <a:gd name="connsiteY0" fmla="*/ 25052 h 7584727"/>
              <a:gd name="connsiteX1" fmla="*/ 7503255 w 7503255"/>
              <a:gd name="connsiteY1" fmla="*/ 0 h 7584727"/>
              <a:gd name="connsiteX2" fmla="*/ 5902562 w 7503255"/>
              <a:gd name="connsiteY2" fmla="*/ 7584727 h 7584727"/>
              <a:gd name="connsiteX3" fmla="*/ 0 w 7503255"/>
              <a:gd name="connsiteY3" fmla="*/ 7584727 h 7584727"/>
              <a:gd name="connsiteX4" fmla="*/ 0 w 7503255"/>
              <a:gd name="connsiteY4" fmla="*/ 25052 h 7584727"/>
              <a:gd name="connsiteX0" fmla="*/ 0 w 7515781"/>
              <a:gd name="connsiteY0" fmla="*/ 25052 h 7584727"/>
              <a:gd name="connsiteX1" fmla="*/ 7515781 w 7515781"/>
              <a:gd name="connsiteY1" fmla="*/ 0 h 7584727"/>
              <a:gd name="connsiteX2" fmla="*/ 5915088 w 7515781"/>
              <a:gd name="connsiteY2" fmla="*/ 7584727 h 7584727"/>
              <a:gd name="connsiteX3" fmla="*/ 12526 w 7515781"/>
              <a:gd name="connsiteY3" fmla="*/ 7584727 h 7584727"/>
              <a:gd name="connsiteX4" fmla="*/ 0 w 7515781"/>
              <a:gd name="connsiteY4" fmla="*/ 25052 h 7584727"/>
              <a:gd name="connsiteX0" fmla="*/ 0 w 7540833"/>
              <a:gd name="connsiteY0" fmla="*/ 25052 h 7584727"/>
              <a:gd name="connsiteX1" fmla="*/ 7540833 w 7540833"/>
              <a:gd name="connsiteY1" fmla="*/ 0 h 7584727"/>
              <a:gd name="connsiteX2" fmla="*/ 5940140 w 7540833"/>
              <a:gd name="connsiteY2" fmla="*/ 7584727 h 7584727"/>
              <a:gd name="connsiteX3" fmla="*/ 37578 w 7540833"/>
              <a:gd name="connsiteY3" fmla="*/ 7584727 h 7584727"/>
              <a:gd name="connsiteX4" fmla="*/ 0 w 7540833"/>
              <a:gd name="connsiteY4" fmla="*/ 25052 h 7584727"/>
              <a:gd name="connsiteX0" fmla="*/ 0 w 7531308"/>
              <a:gd name="connsiteY0" fmla="*/ 6002 h 7565677"/>
              <a:gd name="connsiteX1" fmla="*/ 7531308 w 7531308"/>
              <a:gd name="connsiteY1" fmla="*/ 0 h 7565677"/>
              <a:gd name="connsiteX2" fmla="*/ 5940140 w 7531308"/>
              <a:gd name="connsiteY2" fmla="*/ 7565677 h 7565677"/>
              <a:gd name="connsiteX3" fmla="*/ 37578 w 7531308"/>
              <a:gd name="connsiteY3" fmla="*/ 7565677 h 7565677"/>
              <a:gd name="connsiteX4" fmla="*/ 0 w 7531308"/>
              <a:gd name="connsiteY4" fmla="*/ 6002 h 7565677"/>
              <a:gd name="connsiteX0" fmla="*/ 3522 w 7534830"/>
              <a:gd name="connsiteY0" fmla="*/ 6002 h 7565677"/>
              <a:gd name="connsiteX1" fmla="*/ 7534830 w 7534830"/>
              <a:gd name="connsiteY1" fmla="*/ 0 h 7565677"/>
              <a:gd name="connsiteX2" fmla="*/ 5943662 w 7534830"/>
              <a:gd name="connsiteY2" fmla="*/ 7565677 h 7565677"/>
              <a:gd name="connsiteX3" fmla="*/ 970 w 7534830"/>
              <a:gd name="connsiteY3" fmla="*/ 7565677 h 7565677"/>
              <a:gd name="connsiteX4" fmla="*/ 3522 w 7534830"/>
              <a:gd name="connsiteY4" fmla="*/ 6002 h 7565677"/>
              <a:gd name="connsiteX0" fmla="*/ 3522 w 6622594"/>
              <a:gd name="connsiteY0" fmla="*/ 0 h 7559675"/>
              <a:gd name="connsiteX1" fmla="*/ 6622594 w 6622594"/>
              <a:gd name="connsiteY1" fmla="*/ 5846 h 7559675"/>
              <a:gd name="connsiteX2" fmla="*/ 5943662 w 6622594"/>
              <a:gd name="connsiteY2" fmla="*/ 7559675 h 7559675"/>
              <a:gd name="connsiteX3" fmla="*/ 970 w 6622594"/>
              <a:gd name="connsiteY3" fmla="*/ 7559675 h 7559675"/>
              <a:gd name="connsiteX4" fmla="*/ 3522 w 6622594"/>
              <a:gd name="connsiteY4" fmla="*/ 0 h 7559675"/>
              <a:gd name="connsiteX0" fmla="*/ 3522 w 6622594"/>
              <a:gd name="connsiteY0" fmla="*/ 0 h 7559675"/>
              <a:gd name="connsiteX1" fmla="*/ 6622594 w 6622594"/>
              <a:gd name="connsiteY1" fmla="*/ 5846 h 7559675"/>
              <a:gd name="connsiteX2" fmla="*/ 5031426 w 6622594"/>
              <a:gd name="connsiteY2" fmla="*/ 7535980 h 7559675"/>
              <a:gd name="connsiteX3" fmla="*/ 970 w 6622594"/>
              <a:gd name="connsiteY3" fmla="*/ 7559675 h 7559675"/>
              <a:gd name="connsiteX4" fmla="*/ 3522 w 6622594"/>
              <a:gd name="connsiteY4" fmla="*/ 0 h 7559675"/>
              <a:gd name="connsiteX0" fmla="*/ 3522 w 6622594"/>
              <a:gd name="connsiteY0" fmla="*/ 0 h 7571550"/>
              <a:gd name="connsiteX1" fmla="*/ 6622594 w 6622594"/>
              <a:gd name="connsiteY1" fmla="*/ 5846 h 7571550"/>
              <a:gd name="connsiteX2" fmla="*/ 5019569 w 6622594"/>
              <a:gd name="connsiteY2" fmla="*/ 7571550 h 7571550"/>
              <a:gd name="connsiteX3" fmla="*/ 970 w 6622594"/>
              <a:gd name="connsiteY3" fmla="*/ 7559675 h 7571550"/>
              <a:gd name="connsiteX4" fmla="*/ 3522 w 6622594"/>
              <a:gd name="connsiteY4" fmla="*/ 0 h 7571550"/>
              <a:gd name="connsiteX0" fmla="*/ 3522 w 5019569"/>
              <a:gd name="connsiteY0" fmla="*/ 0 h 7571550"/>
              <a:gd name="connsiteX1" fmla="*/ 4616513 w 5019569"/>
              <a:gd name="connsiteY1" fmla="*/ 41883 h 7571550"/>
              <a:gd name="connsiteX2" fmla="*/ 5019569 w 5019569"/>
              <a:gd name="connsiteY2" fmla="*/ 7571550 h 7571550"/>
              <a:gd name="connsiteX3" fmla="*/ 970 w 5019569"/>
              <a:gd name="connsiteY3" fmla="*/ 7559675 h 7571550"/>
              <a:gd name="connsiteX4" fmla="*/ 3522 w 5019569"/>
              <a:gd name="connsiteY4" fmla="*/ 0 h 7571550"/>
              <a:gd name="connsiteX0" fmla="*/ 3522 w 5985934"/>
              <a:gd name="connsiteY0" fmla="*/ 0 h 7571550"/>
              <a:gd name="connsiteX1" fmla="*/ 5985934 w 5985934"/>
              <a:gd name="connsiteY1" fmla="*/ 5846 h 7571550"/>
              <a:gd name="connsiteX2" fmla="*/ 5019569 w 5985934"/>
              <a:gd name="connsiteY2" fmla="*/ 7571550 h 7571550"/>
              <a:gd name="connsiteX3" fmla="*/ 970 w 5985934"/>
              <a:gd name="connsiteY3" fmla="*/ 7559675 h 7571550"/>
              <a:gd name="connsiteX4" fmla="*/ 3522 w 5985934"/>
              <a:gd name="connsiteY4" fmla="*/ 0 h 7571550"/>
              <a:gd name="connsiteX0" fmla="*/ 3522 w 5985934"/>
              <a:gd name="connsiteY0" fmla="*/ 0 h 7559675"/>
              <a:gd name="connsiteX1" fmla="*/ 5985934 w 5985934"/>
              <a:gd name="connsiteY1" fmla="*/ 5846 h 7559675"/>
              <a:gd name="connsiteX2" fmla="*/ 3866373 w 5985934"/>
              <a:gd name="connsiteY2" fmla="*/ 7427400 h 7559675"/>
              <a:gd name="connsiteX3" fmla="*/ 970 w 5985934"/>
              <a:gd name="connsiteY3" fmla="*/ 7559675 h 7559675"/>
              <a:gd name="connsiteX4" fmla="*/ 3522 w 5985934"/>
              <a:gd name="connsiteY4" fmla="*/ 0 h 7559675"/>
              <a:gd name="connsiteX0" fmla="*/ 3522 w 5985934"/>
              <a:gd name="connsiteY0" fmla="*/ 0 h 7559675"/>
              <a:gd name="connsiteX1" fmla="*/ 5985934 w 5985934"/>
              <a:gd name="connsiteY1" fmla="*/ 5846 h 7559675"/>
              <a:gd name="connsiteX2" fmla="*/ 4370897 w 5985934"/>
              <a:gd name="connsiteY2" fmla="*/ 7559537 h 7559675"/>
              <a:gd name="connsiteX3" fmla="*/ 970 w 5985934"/>
              <a:gd name="connsiteY3" fmla="*/ 7559675 h 7559675"/>
              <a:gd name="connsiteX4" fmla="*/ 3522 w 5985934"/>
              <a:gd name="connsiteY4" fmla="*/ 0 h 7559675"/>
              <a:gd name="connsiteX0" fmla="*/ 0 w 6163099"/>
              <a:gd name="connsiteY0" fmla="*/ 0 h 7559675"/>
              <a:gd name="connsiteX1" fmla="*/ 6163099 w 6163099"/>
              <a:gd name="connsiteY1" fmla="*/ 5846 h 7559675"/>
              <a:gd name="connsiteX2" fmla="*/ 4548062 w 6163099"/>
              <a:gd name="connsiteY2" fmla="*/ 7559537 h 7559675"/>
              <a:gd name="connsiteX3" fmla="*/ 178135 w 6163099"/>
              <a:gd name="connsiteY3" fmla="*/ 7559675 h 7559675"/>
              <a:gd name="connsiteX4" fmla="*/ 0 w 6163099"/>
              <a:gd name="connsiteY4" fmla="*/ 0 h 7559675"/>
              <a:gd name="connsiteX0" fmla="*/ 12628 w 6175727"/>
              <a:gd name="connsiteY0" fmla="*/ 0 h 7569185"/>
              <a:gd name="connsiteX1" fmla="*/ 6175727 w 6175727"/>
              <a:gd name="connsiteY1" fmla="*/ 5846 h 7569185"/>
              <a:gd name="connsiteX2" fmla="*/ 4560690 w 6175727"/>
              <a:gd name="connsiteY2" fmla="*/ 7559537 h 7569185"/>
              <a:gd name="connsiteX3" fmla="*/ 566 w 6175727"/>
              <a:gd name="connsiteY3" fmla="*/ 7569185 h 7569185"/>
              <a:gd name="connsiteX4" fmla="*/ 12628 w 6175727"/>
              <a:gd name="connsiteY4" fmla="*/ 0 h 7569185"/>
              <a:gd name="connsiteX0" fmla="*/ 12628 w 6175727"/>
              <a:gd name="connsiteY0" fmla="*/ 0 h 7569185"/>
              <a:gd name="connsiteX1" fmla="*/ 6175727 w 6175727"/>
              <a:gd name="connsiteY1" fmla="*/ 5846 h 7569185"/>
              <a:gd name="connsiteX2" fmla="*/ 4557516 w 6175727"/>
              <a:gd name="connsiteY2" fmla="*/ 7569057 h 7569185"/>
              <a:gd name="connsiteX3" fmla="*/ 566 w 6175727"/>
              <a:gd name="connsiteY3" fmla="*/ 7569185 h 7569185"/>
              <a:gd name="connsiteX4" fmla="*/ 12628 w 6175727"/>
              <a:gd name="connsiteY4" fmla="*/ 0 h 7569185"/>
              <a:gd name="connsiteX0" fmla="*/ 12628 w 6169379"/>
              <a:gd name="connsiteY0" fmla="*/ 0 h 7569185"/>
              <a:gd name="connsiteX1" fmla="*/ 6169379 w 6169379"/>
              <a:gd name="connsiteY1" fmla="*/ 15366 h 7569185"/>
              <a:gd name="connsiteX2" fmla="*/ 4557516 w 6169379"/>
              <a:gd name="connsiteY2" fmla="*/ 7569057 h 7569185"/>
              <a:gd name="connsiteX3" fmla="*/ 566 w 6169379"/>
              <a:gd name="connsiteY3" fmla="*/ 7569185 h 7569185"/>
              <a:gd name="connsiteX4" fmla="*/ 12628 w 6169379"/>
              <a:gd name="connsiteY4" fmla="*/ 0 h 756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9379" h="7569185">
                <a:moveTo>
                  <a:pt x="12628" y="0"/>
                </a:moveTo>
                <a:lnTo>
                  <a:pt x="6169379" y="15366"/>
                </a:lnTo>
                <a:lnTo>
                  <a:pt x="4557516" y="7569057"/>
                </a:lnTo>
                <a:lnTo>
                  <a:pt x="566" y="7569185"/>
                </a:lnTo>
                <a:cubicBezTo>
                  <a:pt x="-3609" y="5049293"/>
                  <a:pt x="16803" y="2519892"/>
                  <a:pt x="12628" y="0"/>
                </a:cubicBezTo>
                <a:close/>
              </a:path>
            </a:pathLst>
          </a:cu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3925671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Text Slide 12">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3D44714C-60EC-C640-A24E-3D75DF41A283}"/>
              </a:ext>
            </a:extLst>
          </p:cNvPr>
          <p:cNvSpPr/>
          <p:nvPr userDrawn="1"/>
        </p:nvSpPr>
        <p:spPr>
          <a:xfrm>
            <a:off x="794" y="1"/>
            <a:ext cx="7515522" cy="7564496"/>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7521861"/>
              <a:gd name="connsiteY0" fmla="*/ 13447 h 7573122"/>
              <a:gd name="connsiteX1" fmla="*/ 7521861 w 7521861"/>
              <a:gd name="connsiteY1" fmla="*/ 0 h 7573122"/>
              <a:gd name="connsiteX2" fmla="*/ 5113422 w 7521861"/>
              <a:gd name="connsiteY2" fmla="*/ 7573122 h 7573122"/>
              <a:gd name="connsiteX3" fmla="*/ 0 w 7521861"/>
              <a:gd name="connsiteY3" fmla="*/ 7573122 h 7573122"/>
              <a:gd name="connsiteX4" fmla="*/ 0 w 7521861"/>
              <a:gd name="connsiteY4" fmla="*/ 13447 h 7573122"/>
              <a:gd name="connsiteX0" fmla="*/ 0 w 7521861"/>
              <a:gd name="connsiteY0" fmla="*/ 13447 h 7586569"/>
              <a:gd name="connsiteX1" fmla="*/ 7521861 w 7521861"/>
              <a:gd name="connsiteY1" fmla="*/ 0 h 7586569"/>
              <a:gd name="connsiteX2" fmla="*/ 5906799 w 7521861"/>
              <a:gd name="connsiteY2" fmla="*/ 7586569 h 7586569"/>
              <a:gd name="connsiteX3" fmla="*/ 0 w 7521861"/>
              <a:gd name="connsiteY3" fmla="*/ 7573122 h 7586569"/>
              <a:gd name="connsiteX4" fmla="*/ 0 w 7521861"/>
              <a:gd name="connsiteY4" fmla="*/ 13447 h 7586569"/>
              <a:gd name="connsiteX0" fmla="*/ 0 w 7513234"/>
              <a:gd name="connsiteY0" fmla="*/ 0 h 7573122"/>
              <a:gd name="connsiteX1" fmla="*/ 7513234 w 7513234"/>
              <a:gd name="connsiteY1" fmla="*/ 3806 h 7573122"/>
              <a:gd name="connsiteX2" fmla="*/ 5906799 w 7513234"/>
              <a:gd name="connsiteY2" fmla="*/ 7573122 h 7573122"/>
              <a:gd name="connsiteX3" fmla="*/ 0 w 7513234"/>
              <a:gd name="connsiteY3" fmla="*/ 7559675 h 7573122"/>
              <a:gd name="connsiteX4" fmla="*/ 0 w 7513234"/>
              <a:gd name="connsiteY4" fmla="*/ 0 h 7573122"/>
              <a:gd name="connsiteX0" fmla="*/ 0 w 7513234"/>
              <a:gd name="connsiteY0" fmla="*/ 0 h 7564496"/>
              <a:gd name="connsiteX1" fmla="*/ 7513234 w 7513234"/>
              <a:gd name="connsiteY1" fmla="*/ 3806 h 7564496"/>
              <a:gd name="connsiteX2" fmla="*/ 5906799 w 7513234"/>
              <a:gd name="connsiteY2" fmla="*/ 7564496 h 7564496"/>
              <a:gd name="connsiteX3" fmla="*/ 0 w 7513234"/>
              <a:gd name="connsiteY3" fmla="*/ 7559675 h 7564496"/>
              <a:gd name="connsiteX4" fmla="*/ 0 w 7513234"/>
              <a:gd name="connsiteY4" fmla="*/ 0 h 7564496"/>
              <a:gd name="connsiteX0" fmla="*/ 0 w 7516409"/>
              <a:gd name="connsiteY0" fmla="*/ 0 h 7564496"/>
              <a:gd name="connsiteX1" fmla="*/ 7516409 w 7516409"/>
              <a:gd name="connsiteY1" fmla="*/ 631 h 7564496"/>
              <a:gd name="connsiteX2" fmla="*/ 5906799 w 7516409"/>
              <a:gd name="connsiteY2" fmla="*/ 7564496 h 7564496"/>
              <a:gd name="connsiteX3" fmla="*/ 0 w 7516409"/>
              <a:gd name="connsiteY3" fmla="*/ 7559675 h 7564496"/>
              <a:gd name="connsiteX4" fmla="*/ 0 w 7516409"/>
              <a:gd name="connsiteY4" fmla="*/ 0 h 7564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6409" h="7564496">
                <a:moveTo>
                  <a:pt x="0" y="0"/>
                </a:moveTo>
                <a:lnTo>
                  <a:pt x="7516409" y="631"/>
                </a:lnTo>
                <a:lnTo>
                  <a:pt x="5906799" y="7564496"/>
                </a:lnTo>
                <a:lnTo>
                  <a:pt x="0" y="7559675"/>
                </a:lnTo>
                <a:lnTo>
                  <a:pt x="0" y="0"/>
                </a:lnTo>
                <a:close/>
              </a:path>
            </a:pathLst>
          </a:cu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0" name="Picture 9">
            <a:extLst>
              <a:ext uri="{FF2B5EF4-FFF2-40B4-BE49-F238E27FC236}">
                <a16:creationId xmlns:a16="http://schemas.microsoft.com/office/drawing/2014/main" id="{A70F16EB-257F-4B43-A152-1405D764F2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3" y="5329304"/>
            <a:ext cx="7520972" cy="2230371"/>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3634296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ditable Text Slide 1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02D0D3B-F0E0-4E44-BB90-FB45425877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502587" y="-24107"/>
            <a:ext cx="1936394" cy="7583336"/>
          </a:xfrm>
          <a:prstGeom prst="rect">
            <a:avLst/>
          </a:prstGeom>
        </p:spPr>
      </p:pic>
      <p:sp>
        <p:nvSpPr>
          <p:cNvPr id="11" name="Rectangle 7">
            <a:extLst>
              <a:ext uri="{FF2B5EF4-FFF2-40B4-BE49-F238E27FC236}">
                <a16:creationId xmlns:a16="http://schemas.microsoft.com/office/drawing/2014/main" id="{8A34BF91-4C2C-0A4C-B523-AFCDA8BCEFE1}"/>
              </a:ext>
            </a:extLst>
          </p:cNvPr>
          <p:cNvSpPr/>
          <p:nvPr userDrawn="1"/>
        </p:nvSpPr>
        <p:spPr>
          <a:xfrm>
            <a:off x="-1499" y="-3"/>
            <a:ext cx="9976165" cy="7560680"/>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6701590"/>
              <a:gd name="connsiteY0" fmla="*/ 0 h 7571706"/>
              <a:gd name="connsiteX1" fmla="*/ 6701590 w 6701590"/>
              <a:gd name="connsiteY1" fmla="*/ 0 h 7571706"/>
              <a:gd name="connsiteX2" fmla="*/ 3958390 w 6701590"/>
              <a:gd name="connsiteY2" fmla="*/ 7571706 h 7571706"/>
              <a:gd name="connsiteX3" fmla="*/ 0 w 6701590"/>
              <a:gd name="connsiteY3" fmla="*/ 7559675 h 7571706"/>
              <a:gd name="connsiteX4" fmla="*/ 0 w 6701590"/>
              <a:gd name="connsiteY4" fmla="*/ 0 h 7571706"/>
              <a:gd name="connsiteX0" fmla="*/ 0 w 5558590"/>
              <a:gd name="connsiteY0" fmla="*/ 0 h 7571706"/>
              <a:gd name="connsiteX1" fmla="*/ 5558590 w 5558590"/>
              <a:gd name="connsiteY1" fmla="*/ 0 h 7571706"/>
              <a:gd name="connsiteX2" fmla="*/ 3958390 w 5558590"/>
              <a:gd name="connsiteY2" fmla="*/ 7571706 h 7571706"/>
              <a:gd name="connsiteX3" fmla="*/ 0 w 5558590"/>
              <a:gd name="connsiteY3" fmla="*/ 7559675 h 7571706"/>
              <a:gd name="connsiteX4" fmla="*/ 0 w 5558590"/>
              <a:gd name="connsiteY4" fmla="*/ 0 h 7571706"/>
              <a:gd name="connsiteX0" fmla="*/ 12506 w 5571096"/>
              <a:gd name="connsiteY0" fmla="*/ 0 h 7572181"/>
              <a:gd name="connsiteX1" fmla="*/ 5571096 w 5571096"/>
              <a:gd name="connsiteY1" fmla="*/ 0 h 7572181"/>
              <a:gd name="connsiteX2" fmla="*/ 3970896 w 5571096"/>
              <a:gd name="connsiteY2" fmla="*/ 7571706 h 7572181"/>
              <a:gd name="connsiteX3" fmla="*/ 0 w 5571096"/>
              <a:gd name="connsiteY3" fmla="*/ 7572181 h 7572181"/>
              <a:gd name="connsiteX4" fmla="*/ 12506 w 5571096"/>
              <a:gd name="connsiteY4" fmla="*/ 0 h 7572181"/>
              <a:gd name="connsiteX0" fmla="*/ 12506 w 9914125"/>
              <a:gd name="connsiteY0" fmla="*/ 0 h 7572181"/>
              <a:gd name="connsiteX1" fmla="*/ 9914125 w 9914125"/>
              <a:gd name="connsiteY1" fmla="*/ 0 h 7572181"/>
              <a:gd name="connsiteX2" fmla="*/ 3970896 w 9914125"/>
              <a:gd name="connsiteY2" fmla="*/ 7571706 h 7572181"/>
              <a:gd name="connsiteX3" fmla="*/ 0 w 9914125"/>
              <a:gd name="connsiteY3" fmla="*/ 7572181 h 7572181"/>
              <a:gd name="connsiteX4" fmla="*/ 12506 w 9914125"/>
              <a:gd name="connsiteY4" fmla="*/ 0 h 7572181"/>
              <a:gd name="connsiteX0" fmla="*/ 12506 w 9914125"/>
              <a:gd name="connsiteY0" fmla="*/ 0 h 7584748"/>
              <a:gd name="connsiteX1" fmla="*/ 9914125 w 9914125"/>
              <a:gd name="connsiteY1" fmla="*/ 0 h 7584748"/>
              <a:gd name="connsiteX2" fmla="*/ 3579633 w 9914125"/>
              <a:gd name="connsiteY2" fmla="*/ 7584748 h 7584748"/>
              <a:gd name="connsiteX3" fmla="*/ 0 w 9914125"/>
              <a:gd name="connsiteY3" fmla="*/ 7572181 h 7584748"/>
              <a:gd name="connsiteX4" fmla="*/ 12506 w 9914125"/>
              <a:gd name="connsiteY4" fmla="*/ 0 h 7584748"/>
              <a:gd name="connsiteX0" fmla="*/ 1668 w 9903287"/>
              <a:gd name="connsiteY0" fmla="*/ 0 h 7584748"/>
              <a:gd name="connsiteX1" fmla="*/ 9903287 w 9903287"/>
              <a:gd name="connsiteY1" fmla="*/ 0 h 7584748"/>
              <a:gd name="connsiteX2" fmla="*/ 3568795 w 9903287"/>
              <a:gd name="connsiteY2" fmla="*/ 7584748 h 7584748"/>
              <a:gd name="connsiteX3" fmla="*/ 0 w 9903287"/>
              <a:gd name="connsiteY3" fmla="*/ 5946386 h 7584748"/>
              <a:gd name="connsiteX4" fmla="*/ 1668 w 9903287"/>
              <a:gd name="connsiteY4" fmla="*/ 0 h 7584748"/>
              <a:gd name="connsiteX0" fmla="*/ 1668 w 9903287"/>
              <a:gd name="connsiteY0" fmla="*/ 0 h 5958954"/>
              <a:gd name="connsiteX1" fmla="*/ 9903287 w 9903287"/>
              <a:gd name="connsiteY1" fmla="*/ 0 h 5958954"/>
              <a:gd name="connsiteX2" fmla="*/ 4912785 w 9903287"/>
              <a:gd name="connsiteY2" fmla="*/ 5958954 h 5958954"/>
              <a:gd name="connsiteX3" fmla="*/ 0 w 9903287"/>
              <a:gd name="connsiteY3" fmla="*/ 5946386 h 5958954"/>
              <a:gd name="connsiteX4" fmla="*/ 1668 w 9903287"/>
              <a:gd name="connsiteY4" fmla="*/ 0 h 5958954"/>
              <a:gd name="connsiteX0" fmla="*/ 1668 w 9903287"/>
              <a:gd name="connsiteY0" fmla="*/ 0 h 5946386"/>
              <a:gd name="connsiteX1" fmla="*/ 9903287 w 9903287"/>
              <a:gd name="connsiteY1" fmla="*/ 0 h 5946386"/>
              <a:gd name="connsiteX2" fmla="*/ 4940900 w 9903287"/>
              <a:gd name="connsiteY2" fmla="*/ 5924592 h 5946386"/>
              <a:gd name="connsiteX3" fmla="*/ 0 w 9903287"/>
              <a:gd name="connsiteY3" fmla="*/ 5946386 h 5946386"/>
              <a:gd name="connsiteX4" fmla="*/ 1668 w 9903287"/>
              <a:gd name="connsiteY4" fmla="*/ 0 h 5946386"/>
              <a:gd name="connsiteX0" fmla="*/ 1668 w 9903287"/>
              <a:gd name="connsiteY0" fmla="*/ 0 h 5937015"/>
              <a:gd name="connsiteX1" fmla="*/ 9903287 w 9903287"/>
              <a:gd name="connsiteY1" fmla="*/ 0 h 5937015"/>
              <a:gd name="connsiteX2" fmla="*/ 4940900 w 9903287"/>
              <a:gd name="connsiteY2" fmla="*/ 5924592 h 5937015"/>
              <a:gd name="connsiteX3" fmla="*/ 0 w 9903287"/>
              <a:gd name="connsiteY3" fmla="*/ 5937015 h 5937015"/>
              <a:gd name="connsiteX4" fmla="*/ 1668 w 9903287"/>
              <a:gd name="connsiteY4" fmla="*/ 0 h 5937015"/>
              <a:gd name="connsiteX0" fmla="*/ 1668 w 9895835"/>
              <a:gd name="connsiteY0" fmla="*/ 0 h 5937015"/>
              <a:gd name="connsiteX1" fmla="*/ 9895835 w 9895835"/>
              <a:gd name="connsiteY1" fmla="*/ 9935 h 5937015"/>
              <a:gd name="connsiteX2" fmla="*/ 4940900 w 9895835"/>
              <a:gd name="connsiteY2" fmla="*/ 5924592 h 5937015"/>
              <a:gd name="connsiteX3" fmla="*/ 0 w 9895835"/>
              <a:gd name="connsiteY3" fmla="*/ 5937015 h 5937015"/>
              <a:gd name="connsiteX4" fmla="*/ 1668 w 9895835"/>
              <a:gd name="connsiteY4" fmla="*/ 0 h 5937015"/>
              <a:gd name="connsiteX0" fmla="*/ 1508416 w 9895835"/>
              <a:gd name="connsiteY0" fmla="*/ 575351 h 5927080"/>
              <a:gd name="connsiteX1" fmla="*/ 9895835 w 9895835"/>
              <a:gd name="connsiteY1" fmla="*/ 0 h 5927080"/>
              <a:gd name="connsiteX2" fmla="*/ 4940900 w 9895835"/>
              <a:gd name="connsiteY2" fmla="*/ 5914657 h 5927080"/>
              <a:gd name="connsiteX3" fmla="*/ 0 w 9895835"/>
              <a:gd name="connsiteY3" fmla="*/ 5927080 h 5927080"/>
              <a:gd name="connsiteX4" fmla="*/ 1508416 w 9895835"/>
              <a:gd name="connsiteY4" fmla="*/ 575351 h 5927080"/>
              <a:gd name="connsiteX0" fmla="*/ 2082932 w 9895835"/>
              <a:gd name="connsiteY0" fmla="*/ 0 h 5937015"/>
              <a:gd name="connsiteX1" fmla="*/ 9895835 w 9895835"/>
              <a:gd name="connsiteY1" fmla="*/ 9935 h 5937015"/>
              <a:gd name="connsiteX2" fmla="*/ 4940900 w 9895835"/>
              <a:gd name="connsiteY2" fmla="*/ 5924592 h 5937015"/>
              <a:gd name="connsiteX3" fmla="*/ 0 w 9895835"/>
              <a:gd name="connsiteY3" fmla="*/ 5937015 h 5937015"/>
              <a:gd name="connsiteX4" fmla="*/ 2082932 w 9895835"/>
              <a:gd name="connsiteY4" fmla="*/ 0 h 5937015"/>
              <a:gd name="connsiteX0" fmla="*/ 45030 w 7857933"/>
              <a:gd name="connsiteY0" fmla="*/ 0 h 5980369"/>
              <a:gd name="connsiteX1" fmla="*/ 7857933 w 7857933"/>
              <a:gd name="connsiteY1" fmla="*/ 9935 h 5980369"/>
              <a:gd name="connsiteX2" fmla="*/ 2902998 w 7857933"/>
              <a:gd name="connsiteY2" fmla="*/ 5924592 h 5980369"/>
              <a:gd name="connsiteX3" fmla="*/ 0 w 7857933"/>
              <a:gd name="connsiteY3" fmla="*/ 5980369 h 5980369"/>
              <a:gd name="connsiteX4" fmla="*/ 45030 w 7857933"/>
              <a:gd name="connsiteY4" fmla="*/ 0 h 5980369"/>
              <a:gd name="connsiteX0" fmla="*/ 109 w 7813012"/>
              <a:gd name="connsiteY0" fmla="*/ 0 h 5924592"/>
              <a:gd name="connsiteX1" fmla="*/ 7813012 w 7813012"/>
              <a:gd name="connsiteY1" fmla="*/ 9935 h 5924592"/>
              <a:gd name="connsiteX2" fmla="*/ 2858077 w 7813012"/>
              <a:gd name="connsiteY2" fmla="*/ 5924592 h 5924592"/>
              <a:gd name="connsiteX3" fmla="*/ 109096 w 7813012"/>
              <a:gd name="connsiteY3" fmla="*/ 5876047 h 5924592"/>
              <a:gd name="connsiteX4" fmla="*/ 109 w 7813012"/>
              <a:gd name="connsiteY4" fmla="*/ 0 h 5924592"/>
              <a:gd name="connsiteX0" fmla="*/ 463 w 7813366"/>
              <a:gd name="connsiteY0" fmla="*/ 0 h 5924592"/>
              <a:gd name="connsiteX1" fmla="*/ 7813366 w 7813366"/>
              <a:gd name="connsiteY1" fmla="*/ 9935 h 5924592"/>
              <a:gd name="connsiteX2" fmla="*/ 2858431 w 7813366"/>
              <a:gd name="connsiteY2" fmla="*/ 5924592 h 5924592"/>
              <a:gd name="connsiteX3" fmla="*/ 17536 w 7813366"/>
              <a:gd name="connsiteY3" fmla="*/ 5913305 h 5924592"/>
              <a:gd name="connsiteX4" fmla="*/ 463 w 7813366"/>
              <a:gd name="connsiteY4" fmla="*/ 0 h 5924592"/>
              <a:gd name="connsiteX0" fmla="*/ 463 w 7813366"/>
              <a:gd name="connsiteY0" fmla="*/ 0 h 5914657"/>
              <a:gd name="connsiteX1" fmla="*/ 7813366 w 7813366"/>
              <a:gd name="connsiteY1" fmla="*/ 9935 h 5914657"/>
              <a:gd name="connsiteX2" fmla="*/ 2865884 w 7813366"/>
              <a:gd name="connsiteY2" fmla="*/ 5914657 h 5914657"/>
              <a:gd name="connsiteX3" fmla="*/ 17536 w 7813366"/>
              <a:gd name="connsiteY3" fmla="*/ 5913305 h 5914657"/>
              <a:gd name="connsiteX4" fmla="*/ 463 w 7813366"/>
              <a:gd name="connsiteY4" fmla="*/ 0 h 5914657"/>
              <a:gd name="connsiteX0" fmla="*/ 7769 w 7795830"/>
              <a:gd name="connsiteY0" fmla="*/ 34774 h 5904722"/>
              <a:gd name="connsiteX1" fmla="*/ 7795830 w 7795830"/>
              <a:gd name="connsiteY1" fmla="*/ 0 h 5904722"/>
              <a:gd name="connsiteX2" fmla="*/ 2848348 w 7795830"/>
              <a:gd name="connsiteY2" fmla="*/ 5904722 h 5904722"/>
              <a:gd name="connsiteX3" fmla="*/ 0 w 7795830"/>
              <a:gd name="connsiteY3" fmla="*/ 5903370 h 5904722"/>
              <a:gd name="connsiteX4" fmla="*/ 7769 w 7795830"/>
              <a:gd name="connsiteY4" fmla="*/ 34774 h 5904722"/>
              <a:gd name="connsiteX0" fmla="*/ 998 w 7798995"/>
              <a:gd name="connsiteY0" fmla="*/ 0 h 5914657"/>
              <a:gd name="connsiteX1" fmla="*/ 7798995 w 7798995"/>
              <a:gd name="connsiteY1" fmla="*/ 9935 h 5914657"/>
              <a:gd name="connsiteX2" fmla="*/ 2851513 w 7798995"/>
              <a:gd name="connsiteY2" fmla="*/ 5914657 h 5914657"/>
              <a:gd name="connsiteX3" fmla="*/ 3165 w 7798995"/>
              <a:gd name="connsiteY3" fmla="*/ 5913305 h 5914657"/>
              <a:gd name="connsiteX4" fmla="*/ 998 w 7798995"/>
              <a:gd name="connsiteY4" fmla="*/ 0 h 5914657"/>
              <a:gd name="connsiteX0" fmla="*/ 1241 w 7799238"/>
              <a:gd name="connsiteY0" fmla="*/ 0 h 5915789"/>
              <a:gd name="connsiteX1" fmla="*/ 7799238 w 7799238"/>
              <a:gd name="connsiteY1" fmla="*/ 9935 h 5915789"/>
              <a:gd name="connsiteX2" fmla="*/ 2851756 w 7799238"/>
              <a:gd name="connsiteY2" fmla="*/ 5914657 h 5915789"/>
              <a:gd name="connsiteX3" fmla="*/ 924 w 7799238"/>
              <a:gd name="connsiteY3" fmla="*/ 5915789 h 5915789"/>
              <a:gd name="connsiteX4" fmla="*/ 1241 w 7799238"/>
              <a:gd name="connsiteY4" fmla="*/ 0 h 5915789"/>
              <a:gd name="connsiteX0" fmla="*/ 1241 w 7806692"/>
              <a:gd name="connsiteY0" fmla="*/ 2 h 5915791"/>
              <a:gd name="connsiteX1" fmla="*/ 7806692 w 7806692"/>
              <a:gd name="connsiteY1" fmla="*/ 0 h 5915791"/>
              <a:gd name="connsiteX2" fmla="*/ 2851756 w 7806692"/>
              <a:gd name="connsiteY2" fmla="*/ 5914659 h 5915791"/>
              <a:gd name="connsiteX3" fmla="*/ 924 w 7806692"/>
              <a:gd name="connsiteY3" fmla="*/ 5915791 h 5915791"/>
              <a:gd name="connsiteX4" fmla="*/ 1241 w 7806692"/>
              <a:gd name="connsiteY4" fmla="*/ 2 h 591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6692" h="5915791">
                <a:moveTo>
                  <a:pt x="1241" y="2"/>
                </a:moveTo>
                <a:lnTo>
                  <a:pt x="7806692" y="0"/>
                </a:lnTo>
                <a:lnTo>
                  <a:pt x="2851756" y="5914659"/>
                </a:lnTo>
                <a:lnTo>
                  <a:pt x="924" y="5915791"/>
                </a:lnTo>
                <a:cubicBezTo>
                  <a:pt x="5093" y="3391731"/>
                  <a:pt x="-2928" y="2524062"/>
                  <a:pt x="1241" y="2"/>
                </a:cubicBezTo>
                <a:close/>
              </a:path>
            </a:pathLst>
          </a:cu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2" name="Picture 11">
            <a:extLst>
              <a:ext uri="{FF2B5EF4-FFF2-40B4-BE49-F238E27FC236}">
                <a16:creationId xmlns:a16="http://schemas.microsoft.com/office/drawing/2014/main" id="{755B0036-B6B6-D649-BD38-87215F07183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57950"/>
          <a:stretch/>
        </p:blipFill>
        <p:spPr>
          <a:xfrm>
            <a:off x="0" y="5563275"/>
            <a:ext cx="6719887" cy="1995954"/>
          </a:xfrm>
          <a:prstGeom prst="rect">
            <a:avLst/>
          </a:prstGeom>
        </p:spPr>
      </p:pic>
      <p:sp>
        <p:nvSpPr>
          <p:cNvPr id="14" name="Text Placeholder 2">
            <a:extLst>
              <a:ext uri="{FF2B5EF4-FFF2-40B4-BE49-F238E27FC236}">
                <a16:creationId xmlns:a16="http://schemas.microsoft.com/office/drawing/2014/main" id="{60D6A6A3-09B7-F54A-B7A5-40A6EF1C370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chemeClr val="bg1"/>
                </a:solidFill>
                <a:latin typeface="Impact" panose="020B0806030902050204" pitchFamily="34" charset="0"/>
              </a:defRPr>
            </a:lvl1pPr>
          </a:lstStyle>
          <a:p>
            <a:pPr lvl="0"/>
            <a:r>
              <a:rPr lang="en-GB" dirty="0"/>
              <a:t>Enter headline text here</a:t>
            </a:r>
            <a:endParaRPr lang="en-US" dirty="0"/>
          </a:p>
        </p:txBody>
      </p:sp>
      <p:sp>
        <p:nvSpPr>
          <p:cNvPr id="15" name="Text Placeholder 2">
            <a:extLst>
              <a:ext uri="{FF2B5EF4-FFF2-40B4-BE49-F238E27FC236}">
                <a16:creationId xmlns:a16="http://schemas.microsoft.com/office/drawing/2014/main" id="{64BD7EC8-1CB2-A440-A706-FF49FBF478CC}"/>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6" name="Text Placeholder 2">
            <a:extLst>
              <a:ext uri="{FF2B5EF4-FFF2-40B4-BE49-F238E27FC236}">
                <a16:creationId xmlns:a16="http://schemas.microsoft.com/office/drawing/2014/main" id="{E56C6E2A-1A1A-4A43-AE61-75BB24CAF13C}"/>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chemeClr val="bg1"/>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2952924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ditable Text Slide 1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6A8788-201B-BF4B-9D38-BECC76951EA1}"/>
              </a:ext>
            </a:extLst>
          </p:cNvPr>
          <p:cNvSpPr/>
          <p:nvPr userDrawn="1"/>
        </p:nvSpPr>
        <p:spPr>
          <a:xfrm>
            <a:off x="794" y="-13064"/>
            <a:ext cx="13438011" cy="7583826"/>
          </a:xfrm>
          <a:prstGeom prst="rect">
            <a:avLst/>
          </a:pr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8" name="Picture 7">
            <a:extLst>
              <a:ext uri="{FF2B5EF4-FFF2-40B4-BE49-F238E27FC236}">
                <a16:creationId xmlns:a16="http://schemas.microsoft.com/office/drawing/2014/main" id="{2FE66793-491C-B643-80FC-62FE099314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99853" y="974121"/>
            <a:ext cx="9339126" cy="6596643"/>
          </a:xfrm>
          <a:prstGeom prst="rect">
            <a:avLst/>
          </a:prstGeom>
        </p:spPr>
      </p:pic>
      <p:pic>
        <p:nvPicPr>
          <p:cNvPr id="11" name="Picture 10">
            <a:extLst>
              <a:ext uri="{FF2B5EF4-FFF2-40B4-BE49-F238E27FC236}">
                <a16:creationId xmlns:a16="http://schemas.microsoft.com/office/drawing/2014/main" id="{9336751B-2292-E84E-BBA9-CED65B70812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89" y="-8234"/>
            <a:ext cx="2317872" cy="2810435"/>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chemeClr val="bg1"/>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chemeClr val="bg1"/>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2630462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ditable Text Slide 1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C2FC57-E507-5941-9CCF-4D718BF018B5}"/>
              </a:ext>
            </a:extLst>
          </p:cNvPr>
          <p:cNvSpPr/>
          <p:nvPr userDrawn="1"/>
        </p:nvSpPr>
        <p:spPr>
          <a:xfrm>
            <a:off x="794" y="-10110"/>
            <a:ext cx="13438011" cy="7572739"/>
          </a:xfrm>
          <a:prstGeom prst="rect">
            <a:avLst/>
          </a:pr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8" name="Picture 7">
            <a:extLst>
              <a:ext uri="{FF2B5EF4-FFF2-40B4-BE49-F238E27FC236}">
                <a16:creationId xmlns:a16="http://schemas.microsoft.com/office/drawing/2014/main" id="{8C6BE337-594D-204E-B52B-62EB42C95B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3"/>
          <a:stretch/>
        </p:blipFill>
        <p:spPr>
          <a:xfrm>
            <a:off x="10391253" y="-10287"/>
            <a:ext cx="3047551" cy="7572916"/>
          </a:xfrm>
          <a:prstGeom prst="rect">
            <a:avLst/>
          </a:prstGeom>
        </p:spPr>
      </p:pic>
      <p:pic>
        <p:nvPicPr>
          <p:cNvPr id="11" name="Picture 10">
            <a:extLst>
              <a:ext uri="{FF2B5EF4-FFF2-40B4-BE49-F238E27FC236}">
                <a16:creationId xmlns:a16="http://schemas.microsoft.com/office/drawing/2014/main" id="{5A7C562D-8A7F-554D-846B-9B727B75934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93" y="-10287"/>
            <a:ext cx="3442882" cy="4299895"/>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chemeClr val="bg1"/>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chemeClr val="bg1"/>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1310322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ditable Text Slide 16">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1E9292-5AEE-C540-A17A-8A3ACA810682}"/>
              </a:ext>
            </a:extLst>
          </p:cNvPr>
          <p:cNvSpPr/>
          <p:nvPr userDrawn="1"/>
        </p:nvSpPr>
        <p:spPr>
          <a:xfrm>
            <a:off x="794" y="-10110"/>
            <a:ext cx="13438011" cy="7572739"/>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9" name="Picture 8">
            <a:extLst>
              <a:ext uri="{FF2B5EF4-FFF2-40B4-BE49-F238E27FC236}">
                <a16:creationId xmlns:a16="http://schemas.microsoft.com/office/drawing/2014/main" id="{9EDC9011-13B8-3D45-96E9-0C6222FD42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3"/>
          <a:stretch/>
        </p:blipFill>
        <p:spPr>
          <a:xfrm>
            <a:off x="10391253" y="-10287"/>
            <a:ext cx="3047551" cy="7572916"/>
          </a:xfrm>
          <a:prstGeom prst="rect">
            <a:avLst/>
          </a:prstGeom>
        </p:spPr>
      </p:pic>
      <p:pic>
        <p:nvPicPr>
          <p:cNvPr id="10" name="Picture 9">
            <a:extLst>
              <a:ext uri="{FF2B5EF4-FFF2-40B4-BE49-F238E27FC236}">
                <a16:creationId xmlns:a16="http://schemas.microsoft.com/office/drawing/2014/main" id="{F7B37AF8-6FB5-B746-93DB-A947C04B42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93" y="-10287"/>
            <a:ext cx="3442882" cy="4299895"/>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chemeClr val="bg1"/>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chemeClr val="bg1"/>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779559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ditable Text Slide 17">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19CDA1-EA98-3F47-A525-634FD0CEFDB5}"/>
              </a:ext>
            </a:extLst>
          </p:cNvPr>
          <p:cNvSpPr/>
          <p:nvPr userDrawn="1"/>
        </p:nvSpPr>
        <p:spPr>
          <a:xfrm>
            <a:off x="794" y="-13064"/>
            <a:ext cx="13438011" cy="7572739"/>
          </a:xfrm>
          <a:prstGeom prst="rect">
            <a:avLst/>
          </a:prstGeom>
          <a:solidFill>
            <a:srgbClr val="163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9" name="Picture 8">
            <a:extLst>
              <a:ext uri="{FF2B5EF4-FFF2-40B4-BE49-F238E27FC236}">
                <a16:creationId xmlns:a16="http://schemas.microsoft.com/office/drawing/2014/main" id="{04FBBEB6-628D-C44E-8D5F-D2FA13A0B8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9"/>
          <a:stretch/>
        </p:blipFill>
        <p:spPr>
          <a:xfrm>
            <a:off x="10917940" y="-13065"/>
            <a:ext cx="2520864" cy="7572740"/>
          </a:xfrm>
          <a:prstGeom prst="rect">
            <a:avLst/>
          </a:prstGeom>
        </p:spPr>
      </p:pic>
      <p:pic>
        <p:nvPicPr>
          <p:cNvPr id="10" name="Picture 9">
            <a:extLst>
              <a:ext uri="{FF2B5EF4-FFF2-40B4-BE49-F238E27FC236}">
                <a16:creationId xmlns:a16="http://schemas.microsoft.com/office/drawing/2014/main" id="{CF4D4EF6-A9C1-1846-A1E8-EBEA0B054B8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94" y="-13065"/>
            <a:ext cx="3444535" cy="4301961"/>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chemeClr val="bg1"/>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chemeClr val="bg1"/>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992740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itable Text Slide 1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EBE1B2-4725-F94B-9C27-764E4F57F7A1}"/>
              </a:ext>
            </a:extLst>
          </p:cNvPr>
          <p:cNvSpPr/>
          <p:nvPr userDrawn="1"/>
        </p:nvSpPr>
        <p:spPr>
          <a:xfrm>
            <a:off x="794" y="-13064"/>
            <a:ext cx="13438011" cy="7572739"/>
          </a:xfrm>
          <a:prstGeom prst="rect">
            <a:avLst/>
          </a:pr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8" name="Picture 7">
            <a:extLst>
              <a:ext uri="{FF2B5EF4-FFF2-40B4-BE49-F238E27FC236}">
                <a16:creationId xmlns:a16="http://schemas.microsoft.com/office/drawing/2014/main" id="{6E098738-3D2D-1742-B53F-AD02FBC60A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 y="-13064"/>
            <a:ext cx="3406242" cy="4254134"/>
          </a:xfrm>
          <a:prstGeom prst="rect">
            <a:avLst/>
          </a:prstGeom>
        </p:spPr>
      </p:pic>
      <p:pic>
        <p:nvPicPr>
          <p:cNvPr id="12" name="Picture 11" descr="A picture containing music&#10;&#10;Description automatically generated">
            <a:extLst>
              <a:ext uri="{FF2B5EF4-FFF2-40B4-BE49-F238E27FC236}">
                <a16:creationId xmlns:a16="http://schemas.microsoft.com/office/drawing/2014/main" id="{C9C91750-7B7B-A446-A9D6-EEADF53F8DA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2193069" y="1683259"/>
            <a:ext cx="1245912" cy="5882403"/>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chemeClr val="bg1"/>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chemeClr val="bg1"/>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85241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ditable Text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E7D241-6F36-D648-BA23-8F9DDC1DC0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905489" y="1671409"/>
            <a:ext cx="1534286" cy="5888266"/>
          </a:xfrm>
          <a:prstGeom prst="rect">
            <a:avLst/>
          </a:prstGeom>
        </p:spPr>
      </p:pic>
      <p:pic>
        <p:nvPicPr>
          <p:cNvPr id="11" name="Picture 10">
            <a:extLst>
              <a:ext uri="{FF2B5EF4-FFF2-40B4-BE49-F238E27FC236}">
                <a16:creationId xmlns:a16="http://schemas.microsoft.com/office/drawing/2014/main" id="{23D3E222-B0B9-E84A-90D7-3BC1A16B3D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 y="5943602"/>
            <a:ext cx="4974337" cy="1621619"/>
          </a:xfrm>
          <a:prstGeom prst="rect">
            <a:avLst/>
          </a:prstGeom>
        </p:spPr>
      </p:pic>
      <p:pic>
        <p:nvPicPr>
          <p:cNvPr id="12" name="Picture 11">
            <a:extLst>
              <a:ext uri="{FF2B5EF4-FFF2-40B4-BE49-F238E27FC236}">
                <a16:creationId xmlns:a16="http://schemas.microsoft.com/office/drawing/2014/main" id="{6E67E13F-1989-6B4E-A216-B5AD38D6F52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2596" y="1"/>
            <a:ext cx="2082236" cy="2249424"/>
          </a:xfrm>
          <a:prstGeom prst="rect">
            <a:avLst/>
          </a:prstGeom>
        </p:spPr>
      </p:pic>
      <p:sp>
        <p:nvSpPr>
          <p:cNvPr id="14" name="Text Placeholder 2">
            <a:extLst>
              <a:ext uri="{FF2B5EF4-FFF2-40B4-BE49-F238E27FC236}">
                <a16:creationId xmlns:a16="http://schemas.microsoft.com/office/drawing/2014/main" id="{60D6A6A3-09B7-F54A-B7A5-40A6EF1C370B}"/>
              </a:ext>
            </a:extLst>
          </p:cNvPr>
          <p:cNvSpPr>
            <a:spLocks noGrp="1"/>
          </p:cNvSpPr>
          <p:nvPr>
            <p:ph type="body" sz="quarter" idx="12" hasCustomPrompt="1"/>
          </p:nvPr>
        </p:nvSpPr>
        <p:spPr>
          <a:xfrm>
            <a:off x="1377238"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5" name="Text Placeholder 2">
            <a:extLst>
              <a:ext uri="{FF2B5EF4-FFF2-40B4-BE49-F238E27FC236}">
                <a16:creationId xmlns:a16="http://schemas.microsoft.com/office/drawing/2014/main" id="{64BD7EC8-1CB2-A440-A706-FF49FBF478CC}"/>
              </a:ext>
            </a:extLst>
          </p:cNvPr>
          <p:cNvSpPr>
            <a:spLocks noGrp="1"/>
          </p:cNvSpPr>
          <p:nvPr>
            <p:ph type="body" sz="quarter" idx="13" hasCustomPrompt="1"/>
          </p:nvPr>
        </p:nvSpPr>
        <p:spPr>
          <a:xfrm>
            <a:off x="1377238"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6" name="Text Placeholder 2">
            <a:extLst>
              <a:ext uri="{FF2B5EF4-FFF2-40B4-BE49-F238E27FC236}">
                <a16:creationId xmlns:a16="http://schemas.microsoft.com/office/drawing/2014/main" id="{E56C6E2A-1A1A-4A43-AE61-75BB24CAF13C}"/>
              </a:ext>
            </a:extLst>
          </p:cNvPr>
          <p:cNvSpPr>
            <a:spLocks noGrp="1"/>
          </p:cNvSpPr>
          <p:nvPr>
            <p:ph type="body" sz="quarter" idx="14" hasCustomPrompt="1"/>
          </p:nvPr>
        </p:nvSpPr>
        <p:spPr>
          <a:xfrm>
            <a:off x="1377238"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3517738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1E9B20D-4CF6-9247-984A-655249EE1CCF}"/>
              </a:ext>
            </a:extLst>
          </p:cNvPr>
          <p:cNvSpPr/>
          <p:nvPr userDrawn="1"/>
        </p:nvSpPr>
        <p:spPr>
          <a:xfrm>
            <a:off x="0" y="-13064"/>
            <a:ext cx="13439598" cy="7572739"/>
          </a:xfrm>
          <a:prstGeom prst="rect">
            <a:avLst/>
          </a:pr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5" name="Picture 14">
            <a:extLst>
              <a:ext uri="{FF2B5EF4-FFF2-40B4-BE49-F238E27FC236}">
                <a16:creationId xmlns:a16="http://schemas.microsoft.com/office/drawing/2014/main" id="{F7FC6AFF-92BC-BA46-B445-733D78B2DD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4962823"/>
            <a:ext cx="9260113" cy="2596852"/>
          </a:xfrm>
          <a:prstGeom prst="rect">
            <a:avLst/>
          </a:prstGeom>
        </p:spPr>
      </p:pic>
      <p:sp>
        <p:nvSpPr>
          <p:cNvPr id="19" name="Text Placeholder 2">
            <a:extLst>
              <a:ext uri="{FF2B5EF4-FFF2-40B4-BE49-F238E27FC236}">
                <a16:creationId xmlns:a16="http://schemas.microsoft.com/office/drawing/2014/main" id="{D1F2F28F-28F2-2A4C-85A4-8CB75B196010}"/>
              </a:ext>
            </a:extLst>
          </p:cNvPr>
          <p:cNvSpPr>
            <a:spLocks noGrp="1"/>
          </p:cNvSpPr>
          <p:nvPr>
            <p:ph type="body" sz="quarter" idx="12" hasCustomPrompt="1"/>
          </p:nvPr>
        </p:nvSpPr>
        <p:spPr>
          <a:xfrm>
            <a:off x="6719097" y="1510944"/>
            <a:ext cx="4576407" cy="941796"/>
          </a:xfrm>
          <a:prstGeom prst="rect">
            <a:avLst/>
          </a:prstGeom>
        </p:spPr>
        <p:txBody>
          <a:bodyPr wrap="square" lIns="0" tIns="0" rIns="0" bIns="0">
            <a:spAutoFit/>
          </a:bodyPr>
          <a:lstStyle>
            <a:lvl1pPr marL="0" indent="0">
              <a:buFontTx/>
              <a:buNone/>
              <a:defRPr sz="3600" cap="all" baseline="0">
                <a:solidFill>
                  <a:schemeClr val="bg1"/>
                </a:solidFill>
                <a:latin typeface="Impact" panose="020B0806030902050204" pitchFamily="34" charset="0"/>
              </a:defRPr>
            </a:lvl1pPr>
          </a:lstStyle>
          <a:p>
            <a:pPr lvl="0"/>
            <a:r>
              <a:rPr lang="en-GB" dirty="0"/>
              <a:t>Enter your headline text here</a:t>
            </a:r>
            <a:endParaRPr lang="en-US" dirty="0"/>
          </a:p>
        </p:txBody>
      </p:sp>
      <p:sp>
        <p:nvSpPr>
          <p:cNvPr id="20" name="Text Placeholder 2">
            <a:extLst>
              <a:ext uri="{FF2B5EF4-FFF2-40B4-BE49-F238E27FC236}">
                <a16:creationId xmlns:a16="http://schemas.microsoft.com/office/drawing/2014/main" id="{DB969C37-AE9C-EE4D-91F4-66F89B3847A4}"/>
              </a:ext>
            </a:extLst>
          </p:cNvPr>
          <p:cNvSpPr>
            <a:spLocks noGrp="1"/>
          </p:cNvSpPr>
          <p:nvPr>
            <p:ph type="body" sz="quarter" idx="13" hasCustomPrompt="1"/>
          </p:nvPr>
        </p:nvSpPr>
        <p:spPr>
          <a:xfrm>
            <a:off x="6719097" y="2709902"/>
            <a:ext cx="4576407" cy="1261884"/>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a:t>
            </a:r>
          </a:p>
          <a:p>
            <a:pPr lvl="0"/>
            <a:endParaRPr lang="en-GB" dirty="0"/>
          </a:p>
        </p:txBody>
      </p:sp>
      <p:sp>
        <p:nvSpPr>
          <p:cNvPr id="22" name="Text Placeholder 2">
            <a:extLst>
              <a:ext uri="{FF2B5EF4-FFF2-40B4-BE49-F238E27FC236}">
                <a16:creationId xmlns:a16="http://schemas.microsoft.com/office/drawing/2014/main" id="{FB9709EB-7D11-B947-B47B-48C2A7129B4A}"/>
              </a:ext>
            </a:extLst>
          </p:cNvPr>
          <p:cNvSpPr>
            <a:spLocks noGrp="1"/>
          </p:cNvSpPr>
          <p:nvPr>
            <p:ph type="body" sz="quarter" idx="14" hasCustomPrompt="1"/>
          </p:nvPr>
        </p:nvSpPr>
        <p:spPr>
          <a:xfrm>
            <a:off x="1203847" y="1513514"/>
            <a:ext cx="4861847" cy="4231928"/>
          </a:xfrm>
          <a:prstGeom prst="rect">
            <a:avLst/>
          </a:prstGeom>
        </p:spPr>
        <p:txBody>
          <a:bodyPr wrap="square" lIns="0" tIns="0" rIns="0" bIns="0">
            <a:spAutoFit/>
          </a:bodyPr>
          <a:lstStyle>
            <a:lvl1pPr marL="0" indent="0" algn="l">
              <a:lnSpc>
                <a:spcPts val="11000"/>
              </a:lnSpc>
              <a:buFontTx/>
              <a:buNone/>
              <a:defRPr sz="10499" cap="all" baseline="0">
                <a:solidFill>
                  <a:schemeClr val="bg1"/>
                </a:solidFill>
                <a:latin typeface="Impact" panose="020B0806030902050204" pitchFamily="34" charset="0"/>
              </a:defRPr>
            </a:lvl1pPr>
          </a:lstStyle>
          <a:p>
            <a:pPr lvl="0"/>
            <a:r>
              <a:rPr lang="en-GB" dirty="0"/>
              <a:t>01 divider slide</a:t>
            </a:r>
            <a:endParaRPr lang="en-US" dirty="0"/>
          </a:p>
        </p:txBody>
      </p:sp>
    </p:spTree>
    <p:extLst>
      <p:ext uri="{BB962C8B-B14F-4D97-AF65-F5344CB8AC3E}">
        <p14:creationId xmlns:p14="http://schemas.microsoft.com/office/powerpoint/2010/main" val="4078413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6127CE-810F-0141-B74C-A8868ACF3DCF}"/>
              </a:ext>
            </a:extLst>
          </p:cNvPr>
          <p:cNvSpPr/>
          <p:nvPr userDrawn="1"/>
        </p:nvSpPr>
        <p:spPr>
          <a:xfrm>
            <a:off x="0" y="-10110"/>
            <a:ext cx="13439598" cy="7572739"/>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0" name="Picture 9">
            <a:extLst>
              <a:ext uri="{FF2B5EF4-FFF2-40B4-BE49-F238E27FC236}">
                <a16:creationId xmlns:a16="http://schemas.microsoft.com/office/drawing/2014/main" id="{55A4B232-4E91-EB46-A438-D28F14795FE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4"/>
          <a:stretch/>
        </p:blipFill>
        <p:spPr>
          <a:xfrm>
            <a:off x="11219545" y="-13064"/>
            <a:ext cx="2220053" cy="7575693"/>
          </a:xfrm>
          <a:prstGeom prst="rect">
            <a:avLst/>
          </a:prstGeom>
        </p:spPr>
      </p:pic>
      <p:sp>
        <p:nvSpPr>
          <p:cNvPr id="22" name="Text Placeholder 2">
            <a:extLst>
              <a:ext uri="{FF2B5EF4-FFF2-40B4-BE49-F238E27FC236}">
                <a16:creationId xmlns:a16="http://schemas.microsoft.com/office/drawing/2014/main" id="{FB9709EB-7D11-B947-B47B-48C2A7129B4A}"/>
              </a:ext>
            </a:extLst>
          </p:cNvPr>
          <p:cNvSpPr>
            <a:spLocks noGrp="1"/>
          </p:cNvSpPr>
          <p:nvPr>
            <p:ph type="body" sz="quarter" idx="14" hasCustomPrompt="1"/>
          </p:nvPr>
        </p:nvSpPr>
        <p:spPr>
          <a:xfrm>
            <a:off x="1203847" y="1513514"/>
            <a:ext cx="4861847" cy="4231928"/>
          </a:xfrm>
          <a:prstGeom prst="rect">
            <a:avLst/>
          </a:prstGeom>
        </p:spPr>
        <p:txBody>
          <a:bodyPr wrap="square" lIns="0" tIns="0" rIns="0" bIns="0">
            <a:spAutoFit/>
          </a:bodyPr>
          <a:lstStyle>
            <a:lvl1pPr marL="0" indent="0" algn="l">
              <a:lnSpc>
                <a:spcPts val="11000"/>
              </a:lnSpc>
              <a:buFontTx/>
              <a:buNone/>
              <a:defRPr sz="10499" cap="all" baseline="0">
                <a:solidFill>
                  <a:schemeClr val="bg1"/>
                </a:solidFill>
                <a:latin typeface="Impact" panose="020B0806030902050204" pitchFamily="34" charset="0"/>
              </a:defRPr>
            </a:lvl1pPr>
          </a:lstStyle>
          <a:p>
            <a:pPr lvl="0"/>
            <a:r>
              <a:rPr lang="en-GB" dirty="0"/>
              <a:t>02 divider slide</a:t>
            </a:r>
            <a:endParaRPr lang="en-US" dirty="0"/>
          </a:p>
        </p:txBody>
      </p:sp>
      <p:sp>
        <p:nvSpPr>
          <p:cNvPr id="12" name="Text Placeholder 2">
            <a:extLst>
              <a:ext uri="{FF2B5EF4-FFF2-40B4-BE49-F238E27FC236}">
                <a16:creationId xmlns:a16="http://schemas.microsoft.com/office/drawing/2014/main" id="{CD960031-60F4-4645-89F8-609470A0C99C}"/>
              </a:ext>
            </a:extLst>
          </p:cNvPr>
          <p:cNvSpPr>
            <a:spLocks noGrp="1"/>
          </p:cNvSpPr>
          <p:nvPr>
            <p:ph type="body" sz="quarter" idx="12" hasCustomPrompt="1"/>
          </p:nvPr>
        </p:nvSpPr>
        <p:spPr>
          <a:xfrm>
            <a:off x="6719097" y="1510944"/>
            <a:ext cx="4576407" cy="941796"/>
          </a:xfrm>
          <a:prstGeom prst="rect">
            <a:avLst/>
          </a:prstGeom>
        </p:spPr>
        <p:txBody>
          <a:bodyPr wrap="square" lIns="0" tIns="0" rIns="0" bIns="0">
            <a:spAutoFit/>
          </a:bodyPr>
          <a:lstStyle>
            <a:lvl1pPr marL="0" indent="0">
              <a:buFontTx/>
              <a:buNone/>
              <a:defRPr sz="3600" cap="all" baseline="0">
                <a:solidFill>
                  <a:schemeClr val="bg1"/>
                </a:solidFill>
                <a:latin typeface="Impact" panose="020B0806030902050204" pitchFamily="34" charset="0"/>
              </a:defRPr>
            </a:lvl1pPr>
          </a:lstStyle>
          <a:p>
            <a:pPr lvl="0"/>
            <a:r>
              <a:rPr lang="en-GB" dirty="0"/>
              <a:t>Enter your headline text here</a:t>
            </a:r>
            <a:endParaRPr lang="en-US" dirty="0"/>
          </a:p>
        </p:txBody>
      </p:sp>
      <p:sp>
        <p:nvSpPr>
          <p:cNvPr id="13" name="Text Placeholder 2">
            <a:extLst>
              <a:ext uri="{FF2B5EF4-FFF2-40B4-BE49-F238E27FC236}">
                <a16:creationId xmlns:a16="http://schemas.microsoft.com/office/drawing/2014/main" id="{510A848D-9F77-0142-B859-A0517734F63A}"/>
              </a:ext>
            </a:extLst>
          </p:cNvPr>
          <p:cNvSpPr>
            <a:spLocks noGrp="1"/>
          </p:cNvSpPr>
          <p:nvPr>
            <p:ph type="body" sz="quarter" idx="13" hasCustomPrompt="1"/>
          </p:nvPr>
        </p:nvSpPr>
        <p:spPr>
          <a:xfrm>
            <a:off x="6719097" y="2709902"/>
            <a:ext cx="4576407" cy="1261884"/>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a:t>
            </a:r>
          </a:p>
          <a:p>
            <a:pPr lvl="0"/>
            <a:endParaRPr lang="en-GB" dirty="0"/>
          </a:p>
        </p:txBody>
      </p:sp>
    </p:spTree>
    <p:extLst>
      <p:ext uri="{BB962C8B-B14F-4D97-AF65-F5344CB8AC3E}">
        <p14:creationId xmlns:p14="http://schemas.microsoft.com/office/powerpoint/2010/main" val="1943367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7D69EB-D0F6-6E4A-93B8-4178C2CA434C}"/>
              </a:ext>
            </a:extLst>
          </p:cNvPr>
          <p:cNvSpPr/>
          <p:nvPr userDrawn="1"/>
        </p:nvSpPr>
        <p:spPr>
          <a:xfrm>
            <a:off x="0" y="-13064"/>
            <a:ext cx="13439598" cy="7572739"/>
          </a:xfrm>
          <a:prstGeom prst="rect">
            <a:avLst/>
          </a:prstGeom>
          <a:solidFill>
            <a:srgbClr val="163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2" name="Picture 11" descr="A picture containing background pattern&#10;&#10;Description automatically generated">
            <a:extLst>
              <a:ext uri="{FF2B5EF4-FFF2-40B4-BE49-F238E27FC236}">
                <a16:creationId xmlns:a16="http://schemas.microsoft.com/office/drawing/2014/main" id="{B576D433-0001-454D-80BB-4B3BC92ECA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20"/>
            <a:ext cx="13439775" cy="6244455"/>
          </a:xfrm>
          <a:prstGeom prst="rect">
            <a:avLst/>
          </a:prstGeom>
        </p:spPr>
      </p:pic>
      <p:sp>
        <p:nvSpPr>
          <p:cNvPr id="22" name="Text Placeholder 2">
            <a:extLst>
              <a:ext uri="{FF2B5EF4-FFF2-40B4-BE49-F238E27FC236}">
                <a16:creationId xmlns:a16="http://schemas.microsoft.com/office/drawing/2014/main" id="{FB9709EB-7D11-B947-B47B-48C2A7129B4A}"/>
              </a:ext>
            </a:extLst>
          </p:cNvPr>
          <p:cNvSpPr>
            <a:spLocks noGrp="1"/>
          </p:cNvSpPr>
          <p:nvPr>
            <p:ph type="body" sz="quarter" idx="14" hasCustomPrompt="1"/>
          </p:nvPr>
        </p:nvSpPr>
        <p:spPr>
          <a:xfrm>
            <a:off x="1203847" y="1513514"/>
            <a:ext cx="4861847" cy="4231928"/>
          </a:xfrm>
          <a:prstGeom prst="rect">
            <a:avLst/>
          </a:prstGeom>
        </p:spPr>
        <p:txBody>
          <a:bodyPr wrap="square" lIns="0" tIns="0" rIns="0" bIns="0">
            <a:spAutoFit/>
          </a:bodyPr>
          <a:lstStyle>
            <a:lvl1pPr marL="0" indent="0" algn="l">
              <a:lnSpc>
                <a:spcPts val="11000"/>
              </a:lnSpc>
              <a:buFontTx/>
              <a:buNone/>
              <a:defRPr sz="10499" cap="all" baseline="0">
                <a:solidFill>
                  <a:schemeClr val="bg1"/>
                </a:solidFill>
                <a:latin typeface="Impact" panose="020B0806030902050204" pitchFamily="34" charset="0"/>
              </a:defRPr>
            </a:lvl1pPr>
          </a:lstStyle>
          <a:p>
            <a:pPr lvl="0"/>
            <a:r>
              <a:rPr lang="en-GB" dirty="0"/>
              <a:t>03 divider slide</a:t>
            </a:r>
            <a:endParaRPr lang="en-US" dirty="0"/>
          </a:p>
        </p:txBody>
      </p:sp>
      <p:sp>
        <p:nvSpPr>
          <p:cNvPr id="13" name="Text Placeholder 2">
            <a:extLst>
              <a:ext uri="{FF2B5EF4-FFF2-40B4-BE49-F238E27FC236}">
                <a16:creationId xmlns:a16="http://schemas.microsoft.com/office/drawing/2014/main" id="{FCC5788B-2D7C-F54A-A8B6-FDB9CB8F48E9}"/>
              </a:ext>
            </a:extLst>
          </p:cNvPr>
          <p:cNvSpPr>
            <a:spLocks noGrp="1"/>
          </p:cNvSpPr>
          <p:nvPr>
            <p:ph type="body" sz="quarter" idx="12" hasCustomPrompt="1"/>
          </p:nvPr>
        </p:nvSpPr>
        <p:spPr>
          <a:xfrm>
            <a:off x="6719097" y="1510944"/>
            <a:ext cx="4576407" cy="941796"/>
          </a:xfrm>
          <a:prstGeom prst="rect">
            <a:avLst/>
          </a:prstGeom>
        </p:spPr>
        <p:txBody>
          <a:bodyPr wrap="square" lIns="0" tIns="0" rIns="0" bIns="0">
            <a:spAutoFit/>
          </a:bodyPr>
          <a:lstStyle>
            <a:lvl1pPr marL="0" indent="0">
              <a:buFontTx/>
              <a:buNone/>
              <a:defRPr sz="3600" cap="all" baseline="0">
                <a:solidFill>
                  <a:schemeClr val="bg1"/>
                </a:solidFill>
                <a:latin typeface="Impact" panose="020B0806030902050204" pitchFamily="34" charset="0"/>
              </a:defRPr>
            </a:lvl1pPr>
          </a:lstStyle>
          <a:p>
            <a:pPr lvl="0"/>
            <a:r>
              <a:rPr lang="en-GB" dirty="0"/>
              <a:t>Enter your headline text here</a:t>
            </a:r>
            <a:endParaRPr lang="en-US" dirty="0"/>
          </a:p>
        </p:txBody>
      </p:sp>
      <p:sp>
        <p:nvSpPr>
          <p:cNvPr id="14" name="Text Placeholder 2">
            <a:extLst>
              <a:ext uri="{FF2B5EF4-FFF2-40B4-BE49-F238E27FC236}">
                <a16:creationId xmlns:a16="http://schemas.microsoft.com/office/drawing/2014/main" id="{EC5ECF26-D6DA-F84D-87F5-FF6A56F5CD18}"/>
              </a:ext>
            </a:extLst>
          </p:cNvPr>
          <p:cNvSpPr>
            <a:spLocks noGrp="1"/>
          </p:cNvSpPr>
          <p:nvPr>
            <p:ph type="body" sz="quarter" idx="13" hasCustomPrompt="1"/>
          </p:nvPr>
        </p:nvSpPr>
        <p:spPr>
          <a:xfrm>
            <a:off x="6719097" y="2709902"/>
            <a:ext cx="4576407" cy="1261884"/>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a:t>
            </a:r>
          </a:p>
          <a:p>
            <a:pPr lvl="0"/>
            <a:endParaRPr lang="en-GB" dirty="0"/>
          </a:p>
        </p:txBody>
      </p:sp>
    </p:spTree>
    <p:extLst>
      <p:ext uri="{BB962C8B-B14F-4D97-AF65-F5344CB8AC3E}">
        <p14:creationId xmlns:p14="http://schemas.microsoft.com/office/powerpoint/2010/main" val="3627388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ditable Text Slide 2 ">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CFD136-B84D-734D-8D09-39BCAE2881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389" y="1"/>
            <a:ext cx="1844274" cy="2377440"/>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pic>
        <p:nvPicPr>
          <p:cNvPr id="7" name="Picture 6">
            <a:extLst>
              <a:ext uri="{FF2B5EF4-FFF2-40B4-BE49-F238E27FC236}">
                <a16:creationId xmlns:a16="http://schemas.microsoft.com/office/drawing/2014/main" id="{38210A6C-9C9E-AF46-BCFD-543BDF69E8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3" y="6021736"/>
            <a:ext cx="6057107" cy="1548948"/>
          </a:xfrm>
          <a:prstGeom prst="rect">
            <a:avLst/>
          </a:prstGeom>
        </p:spPr>
      </p:pic>
    </p:spTree>
    <p:extLst>
      <p:ext uri="{BB962C8B-B14F-4D97-AF65-F5344CB8AC3E}">
        <p14:creationId xmlns:p14="http://schemas.microsoft.com/office/powerpoint/2010/main" val="3830175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ditable Text Slide 3">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pic>
        <p:nvPicPr>
          <p:cNvPr id="8" name="Picture 7">
            <a:extLst>
              <a:ext uri="{FF2B5EF4-FFF2-40B4-BE49-F238E27FC236}">
                <a16:creationId xmlns:a16="http://schemas.microsoft.com/office/drawing/2014/main" id="{93A36D31-04D2-DD43-9D02-19C49F242F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390" y="1"/>
            <a:ext cx="2317871" cy="2304288"/>
          </a:xfrm>
          <a:prstGeom prst="rect">
            <a:avLst/>
          </a:prstGeom>
        </p:spPr>
      </p:pic>
      <p:pic>
        <p:nvPicPr>
          <p:cNvPr id="9" name="Picture 8">
            <a:extLst>
              <a:ext uri="{FF2B5EF4-FFF2-40B4-BE49-F238E27FC236}">
                <a16:creationId xmlns:a16="http://schemas.microsoft.com/office/drawing/2014/main" id="{D4DE0383-1651-9943-ADAA-43112F9E31C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3" y="6021736"/>
            <a:ext cx="6057107" cy="1548948"/>
          </a:xfrm>
          <a:prstGeom prst="rect">
            <a:avLst/>
          </a:prstGeom>
        </p:spPr>
      </p:pic>
    </p:spTree>
    <p:extLst>
      <p:ext uri="{BB962C8B-B14F-4D97-AF65-F5344CB8AC3E}">
        <p14:creationId xmlns:p14="http://schemas.microsoft.com/office/powerpoint/2010/main" val="185659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ditable Text Slid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9EACAC-2237-9542-9454-DEBC5B0B07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2069287" y="1431503"/>
            <a:ext cx="1367099" cy="6128172"/>
          </a:xfrm>
          <a:prstGeom prst="rect">
            <a:avLst/>
          </a:prstGeom>
        </p:spPr>
      </p:pic>
      <p:pic>
        <p:nvPicPr>
          <p:cNvPr id="12" name="Picture 11">
            <a:extLst>
              <a:ext uri="{FF2B5EF4-FFF2-40B4-BE49-F238E27FC236}">
                <a16:creationId xmlns:a16="http://schemas.microsoft.com/office/drawing/2014/main" id="{800AE8FB-80BD-F543-BF7A-4A1F4995A0E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1" y="1"/>
            <a:ext cx="2318146" cy="2810435"/>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698812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ditable Text Slide 5">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0A69FAC2-8D2C-4E45-88BD-197201FB3688}"/>
              </a:ext>
            </a:extLst>
          </p:cNvPr>
          <p:cNvSpPr/>
          <p:nvPr userDrawn="1"/>
        </p:nvSpPr>
        <p:spPr>
          <a:xfrm rot="16200000">
            <a:off x="4665832" y="-1204752"/>
            <a:ext cx="4107977" cy="13440793"/>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7503255"/>
              <a:gd name="connsiteY0" fmla="*/ 25052 h 7584727"/>
              <a:gd name="connsiteX1" fmla="*/ 7503255 w 7503255"/>
              <a:gd name="connsiteY1" fmla="*/ 0 h 7584727"/>
              <a:gd name="connsiteX2" fmla="*/ 5113422 w 7503255"/>
              <a:gd name="connsiteY2" fmla="*/ 7584727 h 7584727"/>
              <a:gd name="connsiteX3" fmla="*/ 0 w 7503255"/>
              <a:gd name="connsiteY3" fmla="*/ 7584727 h 7584727"/>
              <a:gd name="connsiteX4" fmla="*/ 0 w 7503255"/>
              <a:gd name="connsiteY4" fmla="*/ 25052 h 7584727"/>
              <a:gd name="connsiteX0" fmla="*/ 0 w 7503255"/>
              <a:gd name="connsiteY0" fmla="*/ 25052 h 7584727"/>
              <a:gd name="connsiteX1" fmla="*/ 7503255 w 7503255"/>
              <a:gd name="connsiteY1" fmla="*/ 0 h 7584727"/>
              <a:gd name="connsiteX2" fmla="*/ 5902562 w 7503255"/>
              <a:gd name="connsiteY2" fmla="*/ 7584727 h 7584727"/>
              <a:gd name="connsiteX3" fmla="*/ 0 w 7503255"/>
              <a:gd name="connsiteY3" fmla="*/ 7584727 h 7584727"/>
              <a:gd name="connsiteX4" fmla="*/ 0 w 7503255"/>
              <a:gd name="connsiteY4" fmla="*/ 25052 h 7584727"/>
              <a:gd name="connsiteX0" fmla="*/ 0 w 7515781"/>
              <a:gd name="connsiteY0" fmla="*/ 25052 h 7584727"/>
              <a:gd name="connsiteX1" fmla="*/ 7515781 w 7515781"/>
              <a:gd name="connsiteY1" fmla="*/ 0 h 7584727"/>
              <a:gd name="connsiteX2" fmla="*/ 5915088 w 7515781"/>
              <a:gd name="connsiteY2" fmla="*/ 7584727 h 7584727"/>
              <a:gd name="connsiteX3" fmla="*/ 12526 w 7515781"/>
              <a:gd name="connsiteY3" fmla="*/ 7584727 h 7584727"/>
              <a:gd name="connsiteX4" fmla="*/ 0 w 7515781"/>
              <a:gd name="connsiteY4" fmla="*/ 25052 h 7584727"/>
              <a:gd name="connsiteX0" fmla="*/ 0 w 7540833"/>
              <a:gd name="connsiteY0" fmla="*/ 25052 h 7584727"/>
              <a:gd name="connsiteX1" fmla="*/ 7540833 w 7540833"/>
              <a:gd name="connsiteY1" fmla="*/ 0 h 7584727"/>
              <a:gd name="connsiteX2" fmla="*/ 5940140 w 7540833"/>
              <a:gd name="connsiteY2" fmla="*/ 7584727 h 7584727"/>
              <a:gd name="connsiteX3" fmla="*/ 37578 w 7540833"/>
              <a:gd name="connsiteY3" fmla="*/ 7584727 h 7584727"/>
              <a:gd name="connsiteX4" fmla="*/ 0 w 7540833"/>
              <a:gd name="connsiteY4" fmla="*/ 25052 h 7584727"/>
              <a:gd name="connsiteX0" fmla="*/ 0 w 7531308"/>
              <a:gd name="connsiteY0" fmla="*/ 6002 h 7565677"/>
              <a:gd name="connsiteX1" fmla="*/ 7531308 w 7531308"/>
              <a:gd name="connsiteY1" fmla="*/ 0 h 7565677"/>
              <a:gd name="connsiteX2" fmla="*/ 5940140 w 7531308"/>
              <a:gd name="connsiteY2" fmla="*/ 7565677 h 7565677"/>
              <a:gd name="connsiteX3" fmla="*/ 37578 w 7531308"/>
              <a:gd name="connsiteY3" fmla="*/ 7565677 h 7565677"/>
              <a:gd name="connsiteX4" fmla="*/ 0 w 7531308"/>
              <a:gd name="connsiteY4" fmla="*/ 6002 h 7565677"/>
              <a:gd name="connsiteX0" fmla="*/ 3522 w 7534830"/>
              <a:gd name="connsiteY0" fmla="*/ 6002 h 7565677"/>
              <a:gd name="connsiteX1" fmla="*/ 7534830 w 7534830"/>
              <a:gd name="connsiteY1" fmla="*/ 0 h 7565677"/>
              <a:gd name="connsiteX2" fmla="*/ 5943662 w 7534830"/>
              <a:gd name="connsiteY2" fmla="*/ 7565677 h 7565677"/>
              <a:gd name="connsiteX3" fmla="*/ 970 w 7534830"/>
              <a:gd name="connsiteY3" fmla="*/ 7565677 h 7565677"/>
              <a:gd name="connsiteX4" fmla="*/ 3522 w 7534830"/>
              <a:gd name="connsiteY4" fmla="*/ 6002 h 7565677"/>
              <a:gd name="connsiteX0" fmla="*/ 3522 w 9538404"/>
              <a:gd name="connsiteY0" fmla="*/ 6002 h 7565677"/>
              <a:gd name="connsiteX1" fmla="*/ 9538404 w 9538404"/>
              <a:gd name="connsiteY1" fmla="*/ 0 h 7565677"/>
              <a:gd name="connsiteX2" fmla="*/ 5943662 w 9538404"/>
              <a:gd name="connsiteY2" fmla="*/ 7565677 h 7565677"/>
              <a:gd name="connsiteX3" fmla="*/ 970 w 9538404"/>
              <a:gd name="connsiteY3" fmla="*/ 7565677 h 7565677"/>
              <a:gd name="connsiteX4" fmla="*/ 3522 w 9538404"/>
              <a:gd name="connsiteY4" fmla="*/ 6002 h 7565677"/>
              <a:gd name="connsiteX0" fmla="*/ 3522 w 9538404"/>
              <a:gd name="connsiteY0" fmla="*/ 6002 h 7565677"/>
              <a:gd name="connsiteX1" fmla="*/ 9538404 w 9538404"/>
              <a:gd name="connsiteY1" fmla="*/ 0 h 7565677"/>
              <a:gd name="connsiteX2" fmla="*/ 7908206 w 9538404"/>
              <a:gd name="connsiteY2" fmla="*/ 7565677 h 7565677"/>
              <a:gd name="connsiteX3" fmla="*/ 970 w 9538404"/>
              <a:gd name="connsiteY3" fmla="*/ 7565677 h 7565677"/>
              <a:gd name="connsiteX4" fmla="*/ 3522 w 9538404"/>
              <a:gd name="connsiteY4" fmla="*/ 6002 h 7565677"/>
              <a:gd name="connsiteX0" fmla="*/ 3522 w 9538404"/>
              <a:gd name="connsiteY0" fmla="*/ 6002 h 7565678"/>
              <a:gd name="connsiteX1" fmla="*/ 9538404 w 9538404"/>
              <a:gd name="connsiteY1" fmla="*/ 0 h 7565678"/>
              <a:gd name="connsiteX2" fmla="*/ 1152408 w 9538404"/>
              <a:gd name="connsiteY2" fmla="*/ 7565678 h 7565678"/>
              <a:gd name="connsiteX3" fmla="*/ 970 w 9538404"/>
              <a:gd name="connsiteY3" fmla="*/ 7565677 h 7565678"/>
              <a:gd name="connsiteX4" fmla="*/ 3522 w 9538404"/>
              <a:gd name="connsiteY4" fmla="*/ 6002 h 7565678"/>
              <a:gd name="connsiteX0" fmla="*/ 3522 w 9418302"/>
              <a:gd name="connsiteY0" fmla="*/ 6002 h 7565678"/>
              <a:gd name="connsiteX1" fmla="*/ 9418301 w 9418302"/>
              <a:gd name="connsiteY1" fmla="*/ 0 h 7565678"/>
              <a:gd name="connsiteX2" fmla="*/ 1152408 w 9418302"/>
              <a:gd name="connsiteY2" fmla="*/ 7565678 h 7565678"/>
              <a:gd name="connsiteX3" fmla="*/ 970 w 9418302"/>
              <a:gd name="connsiteY3" fmla="*/ 7565677 h 7565678"/>
              <a:gd name="connsiteX4" fmla="*/ 3522 w 9418302"/>
              <a:gd name="connsiteY4" fmla="*/ 6002 h 7565678"/>
              <a:gd name="connsiteX0" fmla="*/ 0 w 9442437"/>
              <a:gd name="connsiteY0" fmla="*/ 0 h 7566449"/>
              <a:gd name="connsiteX1" fmla="*/ 9442436 w 9442437"/>
              <a:gd name="connsiteY1" fmla="*/ 771 h 7566449"/>
              <a:gd name="connsiteX2" fmla="*/ 1176543 w 9442437"/>
              <a:gd name="connsiteY2" fmla="*/ 7566449 h 7566449"/>
              <a:gd name="connsiteX3" fmla="*/ 25105 w 9442437"/>
              <a:gd name="connsiteY3" fmla="*/ 7566448 h 7566449"/>
              <a:gd name="connsiteX4" fmla="*/ 0 w 9442437"/>
              <a:gd name="connsiteY4" fmla="*/ 0 h 7566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2437" h="7566449">
                <a:moveTo>
                  <a:pt x="0" y="0"/>
                </a:moveTo>
                <a:lnTo>
                  <a:pt x="9442436" y="771"/>
                </a:lnTo>
                <a:lnTo>
                  <a:pt x="1176543" y="7566449"/>
                </a:lnTo>
                <a:lnTo>
                  <a:pt x="25105" y="7566448"/>
                </a:lnTo>
                <a:cubicBezTo>
                  <a:pt x="20930" y="5046556"/>
                  <a:pt x="4175" y="2519892"/>
                  <a:pt x="0" y="0"/>
                </a:cubicBezTo>
                <a:close/>
              </a:path>
            </a:pathLst>
          </a:cu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1" name="Picture 10">
            <a:extLst>
              <a:ext uri="{FF2B5EF4-FFF2-40B4-BE49-F238E27FC236}">
                <a16:creationId xmlns:a16="http://schemas.microsoft.com/office/drawing/2014/main" id="{9C6D5BA2-5A5F-1645-882F-B92B03A0C1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155156" y="540"/>
            <a:ext cx="2283824" cy="7558597"/>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1893124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ditable Text Slide 6">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6FE749-63FE-EC40-84C6-CF9CEB1DB251}"/>
              </a:ext>
            </a:extLst>
          </p:cNvPr>
          <p:cNvSpPr/>
          <p:nvPr userDrawn="1"/>
        </p:nvSpPr>
        <p:spPr>
          <a:xfrm>
            <a:off x="4756727" y="-1"/>
            <a:ext cx="8681453" cy="7559675"/>
          </a:xfrm>
          <a:custGeom>
            <a:avLst/>
            <a:gdLst>
              <a:gd name="connsiteX0" fmla="*/ 0 w 8681453"/>
              <a:gd name="connsiteY0" fmla="*/ 0 h 7559675"/>
              <a:gd name="connsiteX1" fmla="*/ 8681453 w 8681453"/>
              <a:gd name="connsiteY1" fmla="*/ 0 h 7559675"/>
              <a:gd name="connsiteX2" fmla="*/ 8681453 w 8681453"/>
              <a:gd name="connsiteY2" fmla="*/ 7559675 h 7559675"/>
              <a:gd name="connsiteX3" fmla="*/ 0 w 8681453"/>
              <a:gd name="connsiteY3" fmla="*/ 7559675 h 7559675"/>
              <a:gd name="connsiteX4" fmla="*/ 0 w 8681453"/>
              <a:gd name="connsiteY4" fmla="*/ 0 h 7559675"/>
              <a:gd name="connsiteX0" fmla="*/ 933450 w 8681453"/>
              <a:gd name="connsiteY0" fmla="*/ 0 h 7559675"/>
              <a:gd name="connsiteX1" fmla="*/ 8681453 w 8681453"/>
              <a:gd name="connsiteY1" fmla="*/ 0 h 7559675"/>
              <a:gd name="connsiteX2" fmla="*/ 8681453 w 8681453"/>
              <a:gd name="connsiteY2" fmla="*/ 7559675 h 7559675"/>
              <a:gd name="connsiteX3" fmla="*/ 0 w 8681453"/>
              <a:gd name="connsiteY3" fmla="*/ 7559675 h 7559675"/>
              <a:gd name="connsiteX4" fmla="*/ 933450 w 8681453"/>
              <a:gd name="connsiteY4" fmla="*/ 0 h 755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1453" h="7559675">
                <a:moveTo>
                  <a:pt x="933450" y="0"/>
                </a:moveTo>
                <a:lnTo>
                  <a:pt x="8681453" y="0"/>
                </a:lnTo>
                <a:lnTo>
                  <a:pt x="8681453" y="7559675"/>
                </a:lnTo>
                <a:lnTo>
                  <a:pt x="0" y="7559675"/>
                </a:lnTo>
                <a:lnTo>
                  <a:pt x="933450" y="0"/>
                </a:lnTo>
                <a:close/>
              </a:path>
            </a:pathLst>
          </a:custGeom>
          <a:solidFill>
            <a:srgbClr val="163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sp>
        <p:nvSpPr>
          <p:cNvPr id="15" name="Rectangle 7">
            <a:extLst>
              <a:ext uri="{FF2B5EF4-FFF2-40B4-BE49-F238E27FC236}">
                <a16:creationId xmlns:a16="http://schemas.microsoft.com/office/drawing/2014/main" id="{F8A6479A-AF7F-6E43-B906-897A078D916E}"/>
              </a:ext>
            </a:extLst>
          </p:cNvPr>
          <p:cNvSpPr/>
          <p:nvPr userDrawn="1"/>
        </p:nvSpPr>
        <p:spPr>
          <a:xfrm>
            <a:off x="-4363" y="-3"/>
            <a:ext cx="11140209" cy="7563855"/>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6701590"/>
              <a:gd name="connsiteY0" fmla="*/ 0 h 7571706"/>
              <a:gd name="connsiteX1" fmla="*/ 6701590 w 6701590"/>
              <a:gd name="connsiteY1" fmla="*/ 0 h 7571706"/>
              <a:gd name="connsiteX2" fmla="*/ 3958390 w 6701590"/>
              <a:gd name="connsiteY2" fmla="*/ 7571706 h 7571706"/>
              <a:gd name="connsiteX3" fmla="*/ 0 w 6701590"/>
              <a:gd name="connsiteY3" fmla="*/ 7559675 h 7571706"/>
              <a:gd name="connsiteX4" fmla="*/ 0 w 6701590"/>
              <a:gd name="connsiteY4" fmla="*/ 0 h 7571706"/>
              <a:gd name="connsiteX0" fmla="*/ 0 w 5558590"/>
              <a:gd name="connsiteY0" fmla="*/ 0 h 7571706"/>
              <a:gd name="connsiteX1" fmla="*/ 5558590 w 5558590"/>
              <a:gd name="connsiteY1" fmla="*/ 0 h 7571706"/>
              <a:gd name="connsiteX2" fmla="*/ 3958390 w 5558590"/>
              <a:gd name="connsiteY2" fmla="*/ 7571706 h 7571706"/>
              <a:gd name="connsiteX3" fmla="*/ 0 w 5558590"/>
              <a:gd name="connsiteY3" fmla="*/ 7559675 h 7571706"/>
              <a:gd name="connsiteX4" fmla="*/ 0 w 5558590"/>
              <a:gd name="connsiteY4" fmla="*/ 0 h 7571706"/>
              <a:gd name="connsiteX0" fmla="*/ 12506 w 5571096"/>
              <a:gd name="connsiteY0" fmla="*/ 0 h 7572181"/>
              <a:gd name="connsiteX1" fmla="*/ 5571096 w 5571096"/>
              <a:gd name="connsiteY1" fmla="*/ 0 h 7572181"/>
              <a:gd name="connsiteX2" fmla="*/ 3970896 w 5571096"/>
              <a:gd name="connsiteY2" fmla="*/ 7571706 h 7572181"/>
              <a:gd name="connsiteX3" fmla="*/ 0 w 5571096"/>
              <a:gd name="connsiteY3" fmla="*/ 7572181 h 7572181"/>
              <a:gd name="connsiteX4" fmla="*/ 12506 w 5571096"/>
              <a:gd name="connsiteY4" fmla="*/ 0 h 7572181"/>
              <a:gd name="connsiteX0" fmla="*/ 12506 w 9914125"/>
              <a:gd name="connsiteY0" fmla="*/ 0 h 7572181"/>
              <a:gd name="connsiteX1" fmla="*/ 9914125 w 9914125"/>
              <a:gd name="connsiteY1" fmla="*/ 0 h 7572181"/>
              <a:gd name="connsiteX2" fmla="*/ 3970896 w 9914125"/>
              <a:gd name="connsiteY2" fmla="*/ 7571706 h 7572181"/>
              <a:gd name="connsiteX3" fmla="*/ 0 w 9914125"/>
              <a:gd name="connsiteY3" fmla="*/ 7572181 h 7572181"/>
              <a:gd name="connsiteX4" fmla="*/ 12506 w 9914125"/>
              <a:gd name="connsiteY4" fmla="*/ 0 h 7572181"/>
              <a:gd name="connsiteX0" fmla="*/ 12506 w 9914125"/>
              <a:gd name="connsiteY0" fmla="*/ 0 h 7584748"/>
              <a:gd name="connsiteX1" fmla="*/ 9914125 w 9914125"/>
              <a:gd name="connsiteY1" fmla="*/ 0 h 7584748"/>
              <a:gd name="connsiteX2" fmla="*/ 3579633 w 9914125"/>
              <a:gd name="connsiteY2" fmla="*/ 7584748 h 7584748"/>
              <a:gd name="connsiteX3" fmla="*/ 0 w 9914125"/>
              <a:gd name="connsiteY3" fmla="*/ 7572181 h 7584748"/>
              <a:gd name="connsiteX4" fmla="*/ 12506 w 9914125"/>
              <a:gd name="connsiteY4" fmla="*/ 0 h 7584748"/>
              <a:gd name="connsiteX0" fmla="*/ 1668 w 9903287"/>
              <a:gd name="connsiteY0" fmla="*/ 0 h 7584748"/>
              <a:gd name="connsiteX1" fmla="*/ 9903287 w 9903287"/>
              <a:gd name="connsiteY1" fmla="*/ 0 h 7584748"/>
              <a:gd name="connsiteX2" fmla="*/ 3568795 w 9903287"/>
              <a:gd name="connsiteY2" fmla="*/ 7584748 h 7584748"/>
              <a:gd name="connsiteX3" fmla="*/ 0 w 9903287"/>
              <a:gd name="connsiteY3" fmla="*/ 5946386 h 7584748"/>
              <a:gd name="connsiteX4" fmla="*/ 1668 w 9903287"/>
              <a:gd name="connsiteY4" fmla="*/ 0 h 7584748"/>
              <a:gd name="connsiteX0" fmla="*/ 1668 w 9903287"/>
              <a:gd name="connsiteY0" fmla="*/ 0 h 5958954"/>
              <a:gd name="connsiteX1" fmla="*/ 9903287 w 9903287"/>
              <a:gd name="connsiteY1" fmla="*/ 0 h 5958954"/>
              <a:gd name="connsiteX2" fmla="*/ 4912785 w 9903287"/>
              <a:gd name="connsiteY2" fmla="*/ 5958954 h 5958954"/>
              <a:gd name="connsiteX3" fmla="*/ 0 w 9903287"/>
              <a:gd name="connsiteY3" fmla="*/ 5946386 h 5958954"/>
              <a:gd name="connsiteX4" fmla="*/ 1668 w 9903287"/>
              <a:gd name="connsiteY4" fmla="*/ 0 h 5958954"/>
              <a:gd name="connsiteX0" fmla="*/ 1668 w 9903287"/>
              <a:gd name="connsiteY0" fmla="*/ 0 h 5946386"/>
              <a:gd name="connsiteX1" fmla="*/ 9903287 w 9903287"/>
              <a:gd name="connsiteY1" fmla="*/ 0 h 5946386"/>
              <a:gd name="connsiteX2" fmla="*/ 4940900 w 9903287"/>
              <a:gd name="connsiteY2" fmla="*/ 5924592 h 5946386"/>
              <a:gd name="connsiteX3" fmla="*/ 0 w 9903287"/>
              <a:gd name="connsiteY3" fmla="*/ 5946386 h 5946386"/>
              <a:gd name="connsiteX4" fmla="*/ 1668 w 9903287"/>
              <a:gd name="connsiteY4" fmla="*/ 0 h 5946386"/>
              <a:gd name="connsiteX0" fmla="*/ 1668 w 9903287"/>
              <a:gd name="connsiteY0" fmla="*/ 0 h 5937015"/>
              <a:gd name="connsiteX1" fmla="*/ 9903287 w 9903287"/>
              <a:gd name="connsiteY1" fmla="*/ 0 h 5937015"/>
              <a:gd name="connsiteX2" fmla="*/ 4940900 w 9903287"/>
              <a:gd name="connsiteY2" fmla="*/ 5924592 h 5937015"/>
              <a:gd name="connsiteX3" fmla="*/ 0 w 9903287"/>
              <a:gd name="connsiteY3" fmla="*/ 5937015 h 5937015"/>
              <a:gd name="connsiteX4" fmla="*/ 1668 w 9903287"/>
              <a:gd name="connsiteY4" fmla="*/ 0 h 5937015"/>
              <a:gd name="connsiteX0" fmla="*/ 1668 w 9895835"/>
              <a:gd name="connsiteY0" fmla="*/ 0 h 5937015"/>
              <a:gd name="connsiteX1" fmla="*/ 9895835 w 9895835"/>
              <a:gd name="connsiteY1" fmla="*/ 9935 h 5937015"/>
              <a:gd name="connsiteX2" fmla="*/ 4940900 w 9895835"/>
              <a:gd name="connsiteY2" fmla="*/ 5924592 h 5937015"/>
              <a:gd name="connsiteX3" fmla="*/ 0 w 9895835"/>
              <a:gd name="connsiteY3" fmla="*/ 5937015 h 5937015"/>
              <a:gd name="connsiteX4" fmla="*/ 1668 w 9895835"/>
              <a:gd name="connsiteY4" fmla="*/ 0 h 5937015"/>
              <a:gd name="connsiteX0" fmla="*/ 1508416 w 9895835"/>
              <a:gd name="connsiteY0" fmla="*/ 575351 h 5927080"/>
              <a:gd name="connsiteX1" fmla="*/ 9895835 w 9895835"/>
              <a:gd name="connsiteY1" fmla="*/ 0 h 5927080"/>
              <a:gd name="connsiteX2" fmla="*/ 4940900 w 9895835"/>
              <a:gd name="connsiteY2" fmla="*/ 5914657 h 5927080"/>
              <a:gd name="connsiteX3" fmla="*/ 0 w 9895835"/>
              <a:gd name="connsiteY3" fmla="*/ 5927080 h 5927080"/>
              <a:gd name="connsiteX4" fmla="*/ 1508416 w 9895835"/>
              <a:gd name="connsiteY4" fmla="*/ 575351 h 5927080"/>
              <a:gd name="connsiteX0" fmla="*/ 2082932 w 9895835"/>
              <a:gd name="connsiteY0" fmla="*/ 0 h 5937015"/>
              <a:gd name="connsiteX1" fmla="*/ 9895835 w 9895835"/>
              <a:gd name="connsiteY1" fmla="*/ 9935 h 5937015"/>
              <a:gd name="connsiteX2" fmla="*/ 4940900 w 9895835"/>
              <a:gd name="connsiteY2" fmla="*/ 5924592 h 5937015"/>
              <a:gd name="connsiteX3" fmla="*/ 0 w 9895835"/>
              <a:gd name="connsiteY3" fmla="*/ 5937015 h 5937015"/>
              <a:gd name="connsiteX4" fmla="*/ 2082932 w 9895835"/>
              <a:gd name="connsiteY4" fmla="*/ 0 h 5937015"/>
              <a:gd name="connsiteX0" fmla="*/ 45030 w 7857933"/>
              <a:gd name="connsiteY0" fmla="*/ 0 h 5980369"/>
              <a:gd name="connsiteX1" fmla="*/ 7857933 w 7857933"/>
              <a:gd name="connsiteY1" fmla="*/ 9935 h 5980369"/>
              <a:gd name="connsiteX2" fmla="*/ 2902998 w 7857933"/>
              <a:gd name="connsiteY2" fmla="*/ 5924592 h 5980369"/>
              <a:gd name="connsiteX3" fmla="*/ 0 w 7857933"/>
              <a:gd name="connsiteY3" fmla="*/ 5980369 h 5980369"/>
              <a:gd name="connsiteX4" fmla="*/ 45030 w 7857933"/>
              <a:gd name="connsiteY4" fmla="*/ 0 h 5980369"/>
              <a:gd name="connsiteX0" fmla="*/ 109 w 7813012"/>
              <a:gd name="connsiteY0" fmla="*/ 0 h 5924592"/>
              <a:gd name="connsiteX1" fmla="*/ 7813012 w 7813012"/>
              <a:gd name="connsiteY1" fmla="*/ 9935 h 5924592"/>
              <a:gd name="connsiteX2" fmla="*/ 2858077 w 7813012"/>
              <a:gd name="connsiteY2" fmla="*/ 5924592 h 5924592"/>
              <a:gd name="connsiteX3" fmla="*/ 109096 w 7813012"/>
              <a:gd name="connsiteY3" fmla="*/ 5876047 h 5924592"/>
              <a:gd name="connsiteX4" fmla="*/ 109 w 7813012"/>
              <a:gd name="connsiteY4" fmla="*/ 0 h 5924592"/>
              <a:gd name="connsiteX0" fmla="*/ 463 w 7813366"/>
              <a:gd name="connsiteY0" fmla="*/ 0 h 5924592"/>
              <a:gd name="connsiteX1" fmla="*/ 7813366 w 7813366"/>
              <a:gd name="connsiteY1" fmla="*/ 9935 h 5924592"/>
              <a:gd name="connsiteX2" fmla="*/ 2858431 w 7813366"/>
              <a:gd name="connsiteY2" fmla="*/ 5924592 h 5924592"/>
              <a:gd name="connsiteX3" fmla="*/ 17536 w 7813366"/>
              <a:gd name="connsiteY3" fmla="*/ 5913305 h 5924592"/>
              <a:gd name="connsiteX4" fmla="*/ 463 w 7813366"/>
              <a:gd name="connsiteY4" fmla="*/ 0 h 5924592"/>
              <a:gd name="connsiteX0" fmla="*/ 463 w 7813366"/>
              <a:gd name="connsiteY0" fmla="*/ 0 h 5914657"/>
              <a:gd name="connsiteX1" fmla="*/ 7813366 w 7813366"/>
              <a:gd name="connsiteY1" fmla="*/ 9935 h 5914657"/>
              <a:gd name="connsiteX2" fmla="*/ 2865884 w 7813366"/>
              <a:gd name="connsiteY2" fmla="*/ 5914657 h 5914657"/>
              <a:gd name="connsiteX3" fmla="*/ 17536 w 7813366"/>
              <a:gd name="connsiteY3" fmla="*/ 5913305 h 5914657"/>
              <a:gd name="connsiteX4" fmla="*/ 463 w 7813366"/>
              <a:gd name="connsiteY4" fmla="*/ 0 h 5914657"/>
              <a:gd name="connsiteX0" fmla="*/ 7769 w 7795830"/>
              <a:gd name="connsiteY0" fmla="*/ 34774 h 5904722"/>
              <a:gd name="connsiteX1" fmla="*/ 7795830 w 7795830"/>
              <a:gd name="connsiteY1" fmla="*/ 0 h 5904722"/>
              <a:gd name="connsiteX2" fmla="*/ 2848348 w 7795830"/>
              <a:gd name="connsiteY2" fmla="*/ 5904722 h 5904722"/>
              <a:gd name="connsiteX3" fmla="*/ 0 w 7795830"/>
              <a:gd name="connsiteY3" fmla="*/ 5903370 h 5904722"/>
              <a:gd name="connsiteX4" fmla="*/ 7769 w 7795830"/>
              <a:gd name="connsiteY4" fmla="*/ 34774 h 5904722"/>
              <a:gd name="connsiteX0" fmla="*/ 998 w 7798995"/>
              <a:gd name="connsiteY0" fmla="*/ 0 h 5914657"/>
              <a:gd name="connsiteX1" fmla="*/ 7798995 w 7798995"/>
              <a:gd name="connsiteY1" fmla="*/ 9935 h 5914657"/>
              <a:gd name="connsiteX2" fmla="*/ 2851513 w 7798995"/>
              <a:gd name="connsiteY2" fmla="*/ 5914657 h 5914657"/>
              <a:gd name="connsiteX3" fmla="*/ 3165 w 7798995"/>
              <a:gd name="connsiteY3" fmla="*/ 5913305 h 5914657"/>
              <a:gd name="connsiteX4" fmla="*/ 998 w 7798995"/>
              <a:gd name="connsiteY4" fmla="*/ 0 h 5914657"/>
              <a:gd name="connsiteX0" fmla="*/ 1241 w 7799238"/>
              <a:gd name="connsiteY0" fmla="*/ 0 h 5915789"/>
              <a:gd name="connsiteX1" fmla="*/ 7799238 w 7799238"/>
              <a:gd name="connsiteY1" fmla="*/ 9935 h 5915789"/>
              <a:gd name="connsiteX2" fmla="*/ 2851756 w 7799238"/>
              <a:gd name="connsiteY2" fmla="*/ 5914657 h 5915789"/>
              <a:gd name="connsiteX3" fmla="*/ 924 w 7799238"/>
              <a:gd name="connsiteY3" fmla="*/ 5915789 h 5915789"/>
              <a:gd name="connsiteX4" fmla="*/ 1241 w 7799238"/>
              <a:gd name="connsiteY4" fmla="*/ 0 h 5915789"/>
              <a:gd name="connsiteX0" fmla="*/ 1241 w 7811661"/>
              <a:gd name="connsiteY0" fmla="*/ 2 h 5915791"/>
              <a:gd name="connsiteX1" fmla="*/ 7811661 w 7811661"/>
              <a:gd name="connsiteY1" fmla="*/ 0 h 5915791"/>
              <a:gd name="connsiteX2" fmla="*/ 2851756 w 7811661"/>
              <a:gd name="connsiteY2" fmla="*/ 5914659 h 5915791"/>
              <a:gd name="connsiteX3" fmla="*/ 924 w 7811661"/>
              <a:gd name="connsiteY3" fmla="*/ 5915791 h 5915791"/>
              <a:gd name="connsiteX4" fmla="*/ 1241 w 7811661"/>
              <a:gd name="connsiteY4" fmla="*/ 2 h 5915791"/>
              <a:gd name="connsiteX0" fmla="*/ 14 w 8714809"/>
              <a:gd name="connsiteY0" fmla="*/ 2 h 5915791"/>
              <a:gd name="connsiteX1" fmla="*/ 8714809 w 8714809"/>
              <a:gd name="connsiteY1" fmla="*/ 0 h 5915791"/>
              <a:gd name="connsiteX2" fmla="*/ 3754904 w 8714809"/>
              <a:gd name="connsiteY2" fmla="*/ 5914659 h 5915791"/>
              <a:gd name="connsiteX3" fmla="*/ 904072 w 8714809"/>
              <a:gd name="connsiteY3" fmla="*/ 5915791 h 5915791"/>
              <a:gd name="connsiteX4" fmla="*/ 14 w 8714809"/>
              <a:gd name="connsiteY4" fmla="*/ 2 h 5915791"/>
              <a:gd name="connsiteX0" fmla="*/ 2801 w 8717596"/>
              <a:gd name="connsiteY0" fmla="*/ 2 h 5918275"/>
              <a:gd name="connsiteX1" fmla="*/ 8717596 w 8717596"/>
              <a:gd name="connsiteY1" fmla="*/ 0 h 5918275"/>
              <a:gd name="connsiteX2" fmla="*/ 3757691 w 8717596"/>
              <a:gd name="connsiteY2" fmla="*/ 5914659 h 5918275"/>
              <a:gd name="connsiteX3" fmla="*/ 0 w 8717596"/>
              <a:gd name="connsiteY3" fmla="*/ 5918275 h 5918275"/>
              <a:gd name="connsiteX4" fmla="*/ 2801 w 8717596"/>
              <a:gd name="connsiteY4" fmla="*/ 2 h 5918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596" h="5918275">
                <a:moveTo>
                  <a:pt x="2801" y="2"/>
                </a:moveTo>
                <a:lnTo>
                  <a:pt x="8717596" y="0"/>
                </a:lnTo>
                <a:lnTo>
                  <a:pt x="3757691" y="5914659"/>
                </a:lnTo>
                <a:lnTo>
                  <a:pt x="0" y="5918275"/>
                </a:lnTo>
                <a:cubicBezTo>
                  <a:pt x="4169" y="3394215"/>
                  <a:pt x="-1368" y="2524062"/>
                  <a:pt x="2801" y="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0" name="Picture 9" descr="Background pattern&#10;&#10;Description automatically generated with low confidence">
            <a:extLst>
              <a:ext uri="{FF2B5EF4-FFF2-40B4-BE49-F238E27FC236}">
                <a16:creationId xmlns:a16="http://schemas.microsoft.com/office/drawing/2014/main" id="{8AF6F07B-44FC-524A-8A43-8DDFF56850C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355" y="5108670"/>
            <a:ext cx="7699996" cy="2452991"/>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116205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ditable Text Slide 7">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A0A58DF7-18E4-524B-9963-F9FDCB26ACB7}"/>
              </a:ext>
            </a:extLst>
          </p:cNvPr>
          <p:cNvSpPr/>
          <p:nvPr userDrawn="1"/>
        </p:nvSpPr>
        <p:spPr>
          <a:xfrm rot="10800000">
            <a:off x="5887056" y="-5014"/>
            <a:ext cx="7552237" cy="7565023"/>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7503255"/>
              <a:gd name="connsiteY0" fmla="*/ 25052 h 7584727"/>
              <a:gd name="connsiteX1" fmla="*/ 7503255 w 7503255"/>
              <a:gd name="connsiteY1" fmla="*/ 0 h 7584727"/>
              <a:gd name="connsiteX2" fmla="*/ 5113422 w 7503255"/>
              <a:gd name="connsiteY2" fmla="*/ 7584727 h 7584727"/>
              <a:gd name="connsiteX3" fmla="*/ 0 w 7503255"/>
              <a:gd name="connsiteY3" fmla="*/ 7584727 h 7584727"/>
              <a:gd name="connsiteX4" fmla="*/ 0 w 7503255"/>
              <a:gd name="connsiteY4" fmla="*/ 25052 h 7584727"/>
              <a:gd name="connsiteX0" fmla="*/ 0 w 7503255"/>
              <a:gd name="connsiteY0" fmla="*/ 25052 h 7584727"/>
              <a:gd name="connsiteX1" fmla="*/ 7503255 w 7503255"/>
              <a:gd name="connsiteY1" fmla="*/ 0 h 7584727"/>
              <a:gd name="connsiteX2" fmla="*/ 5902562 w 7503255"/>
              <a:gd name="connsiteY2" fmla="*/ 7584727 h 7584727"/>
              <a:gd name="connsiteX3" fmla="*/ 0 w 7503255"/>
              <a:gd name="connsiteY3" fmla="*/ 7584727 h 7584727"/>
              <a:gd name="connsiteX4" fmla="*/ 0 w 7503255"/>
              <a:gd name="connsiteY4" fmla="*/ 25052 h 7584727"/>
              <a:gd name="connsiteX0" fmla="*/ 0 w 7515781"/>
              <a:gd name="connsiteY0" fmla="*/ 25052 h 7584727"/>
              <a:gd name="connsiteX1" fmla="*/ 7515781 w 7515781"/>
              <a:gd name="connsiteY1" fmla="*/ 0 h 7584727"/>
              <a:gd name="connsiteX2" fmla="*/ 5915088 w 7515781"/>
              <a:gd name="connsiteY2" fmla="*/ 7584727 h 7584727"/>
              <a:gd name="connsiteX3" fmla="*/ 12526 w 7515781"/>
              <a:gd name="connsiteY3" fmla="*/ 7584727 h 7584727"/>
              <a:gd name="connsiteX4" fmla="*/ 0 w 7515781"/>
              <a:gd name="connsiteY4" fmla="*/ 25052 h 7584727"/>
              <a:gd name="connsiteX0" fmla="*/ 0 w 7540833"/>
              <a:gd name="connsiteY0" fmla="*/ 25052 h 7584727"/>
              <a:gd name="connsiteX1" fmla="*/ 7540833 w 7540833"/>
              <a:gd name="connsiteY1" fmla="*/ 0 h 7584727"/>
              <a:gd name="connsiteX2" fmla="*/ 5940140 w 7540833"/>
              <a:gd name="connsiteY2" fmla="*/ 7584727 h 7584727"/>
              <a:gd name="connsiteX3" fmla="*/ 37578 w 7540833"/>
              <a:gd name="connsiteY3" fmla="*/ 7584727 h 7584727"/>
              <a:gd name="connsiteX4" fmla="*/ 0 w 7540833"/>
              <a:gd name="connsiteY4" fmla="*/ 25052 h 7584727"/>
              <a:gd name="connsiteX0" fmla="*/ 0 w 7531308"/>
              <a:gd name="connsiteY0" fmla="*/ 6002 h 7565677"/>
              <a:gd name="connsiteX1" fmla="*/ 7531308 w 7531308"/>
              <a:gd name="connsiteY1" fmla="*/ 0 h 7565677"/>
              <a:gd name="connsiteX2" fmla="*/ 5940140 w 7531308"/>
              <a:gd name="connsiteY2" fmla="*/ 7565677 h 7565677"/>
              <a:gd name="connsiteX3" fmla="*/ 37578 w 7531308"/>
              <a:gd name="connsiteY3" fmla="*/ 7565677 h 7565677"/>
              <a:gd name="connsiteX4" fmla="*/ 0 w 7531308"/>
              <a:gd name="connsiteY4" fmla="*/ 6002 h 7565677"/>
              <a:gd name="connsiteX0" fmla="*/ 3522 w 7534830"/>
              <a:gd name="connsiteY0" fmla="*/ 6002 h 7565677"/>
              <a:gd name="connsiteX1" fmla="*/ 7534830 w 7534830"/>
              <a:gd name="connsiteY1" fmla="*/ 0 h 7565677"/>
              <a:gd name="connsiteX2" fmla="*/ 5943662 w 7534830"/>
              <a:gd name="connsiteY2" fmla="*/ 7565677 h 7565677"/>
              <a:gd name="connsiteX3" fmla="*/ 970 w 7534830"/>
              <a:gd name="connsiteY3" fmla="*/ 7565677 h 7565677"/>
              <a:gd name="connsiteX4" fmla="*/ 3522 w 7534830"/>
              <a:gd name="connsiteY4" fmla="*/ 6002 h 7565677"/>
              <a:gd name="connsiteX0" fmla="*/ 664 w 7535140"/>
              <a:gd name="connsiteY0" fmla="*/ 0 h 7566010"/>
              <a:gd name="connsiteX1" fmla="*/ 7535140 w 7535140"/>
              <a:gd name="connsiteY1" fmla="*/ 333 h 7566010"/>
              <a:gd name="connsiteX2" fmla="*/ 5943972 w 7535140"/>
              <a:gd name="connsiteY2" fmla="*/ 7566010 h 7566010"/>
              <a:gd name="connsiteX3" fmla="*/ 1280 w 7535140"/>
              <a:gd name="connsiteY3" fmla="*/ 7566010 h 7566010"/>
              <a:gd name="connsiteX4" fmla="*/ 664 w 7535140"/>
              <a:gd name="connsiteY4" fmla="*/ 0 h 7566010"/>
              <a:gd name="connsiteX0" fmla="*/ 664 w 7535140"/>
              <a:gd name="connsiteY0" fmla="*/ 0 h 7566010"/>
              <a:gd name="connsiteX1" fmla="*/ 7535140 w 7535140"/>
              <a:gd name="connsiteY1" fmla="*/ 333 h 7566010"/>
              <a:gd name="connsiteX2" fmla="*/ 5947140 w 7535140"/>
              <a:gd name="connsiteY2" fmla="*/ 7547005 h 7566010"/>
              <a:gd name="connsiteX3" fmla="*/ 1280 w 7535140"/>
              <a:gd name="connsiteY3" fmla="*/ 7566010 h 7566010"/>
              <a:gd name="connsiteX4" fmla="*/ 664 w 7535140"/>
              <a:gd name="connsiteY4" fmla="*/ 0 h 7566010"/>
              <a:gd name="connsiteX0" fmla="*/ 0 w 7534476"/>
              <a:gd name="connsiteY0" fmla="*/ 0 h 7547005"/>
              <a:gd name="connsiteX1" fmla="*/ 7534476 w 7534476"/>
              <a:gd name="connsiteY1" fmla="*/ 333 h 7547005"/>
              <a:gd name="connsiteX2" fmla="*/ 5946476 w 7534476"/>
              <a:gd name="connsiteY2" fmla="*/ 7547005 h 7547005"/>
              <a:gd name="connsiteX3" fmla="*/ 51301 w 7534476"/>
              <a:gd name="connsiteY3" fmla="*/ 7448815 h 7547005"/>
              <a:gd name="connsiteX4" fmla="*/ 0 w 7534476"/>
              <a:gd name="connsiteY4" fmla="*/ 0 h 7547005"/>
              <a:gd name="connsiteX0" fmla="*/ 664 w 7535140"/>
              <a:gd name="connsiteY0" fmla="*/ 0 h 7547005"/>
              <a:gd name="connsiteX1" fmla="*/ 7535140 w 7535140"/>
              <a:gd name="connsiteY1" fmla="*/ 333 h 7547005"/>
              <a:gd name="connsiteX2" fmla="*/ 5947140 w 7535140"/>
              <a:gd name="connsiteY2" fmla="*/ 7547005 h 7547005"/>
              <a:gd name="connsiteX3" fmla="*/ 1280 w 7535140"/>
              <a:gd name="connsiteY3" fmla="*/ 7540671 h 7547005"/>
              <a:gd name="connsiteX4" fmla="*/ 664 w 7535140"/>
              <a:gd name="connsiteY4" fmla="*/ 0 h 754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5140" h="7547005">
                <a:moveTo>
                  <a:pt x="664" y="0"/>
                </a:moveTo>
                <a:lnTo>
                  <a:pt x="7535140" y="333"/>
                </a:lnTo>
                <a:lnTo>
                  <a:pt x="5947140" y="7547005"/>
                </a:lnTo>
                <a:lnTo>
                  <a:pt x="1280" y="7540671"/>
                </a:lnTo>
                <a:cubicBezTo>
                  <a:pt x="-2895" y="5020779"/>
                  <a:pt x="4839" y="2519892"/>
                  <a:pt x="664" y="0"/>
                </a:cubicBezTo>
                <a:close/>
              </a:path>
            </a:pathLst>
          </a:cu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0" name="Picture 9">
            <a:extLst>
              <a:ext uri="{FF2B5EF4-FFF2-40B4-BE49-F238E27FC236}">
                <a16:creationId xmlns:a16="http://schemas.microsoft.com/office/drawing/2014/main" id="{07DAACF1-826C-BA4E-8E2A-930D47E142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4" y="5621961"/>
            <a:ext cx="6625649" cy="1937714"/>
          </a:xfrm>
          <a:prstGeom prst="rect">
            <a:avLst/>
          </a:prstGeom>
        </p:spPr>
      </p:pic>
      <p:pic>
        <p:nvPicPr>
          <p:cNvPr id="12" name="Picture 11">
            <a:extLst>
              <a:ext uri="{FF2B5EF4-FFF2-40B4-BE49-F238E27FC236}">
                <a16:creationId xmlns:a16="http://schemas.microsoft.com/office/drawing/2014/main" id="{36289B70-814D-314E-8399-1A02F1F68BD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90" y="1"/>
            <a:ext cx="2318145" cy="2810435"/>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313808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ditable Text Slide 8">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765F1F37-8811-864C-8C0D-3887CFB75066}"/>
              </a:ext>
            </a:extLst>
          </p:cNvPr>
          <p:cNvSpPr/>
          <p:nvPr userDrawn="1"/>
        </p:nvSpPr>
        <p:spPr>
          <a:xfrm rot="10800000">
            <a:off x="6140630" y="1263"/>
            <a:ext cx="7299472" cy="7560441"/>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7503255"/>
              <a:gd name="connsiteY0" fmla="*/ 25052 h 7584727"/>
              <a:gd name="connsiteX1" fmla="*/ 7503255 w 7503255"/>
              <a:gd name="connsiteY1" fmla="*/ 0 h 7584727"/>
              <a:gd name="connsiteX2" fmla="*/ 5113422 w 7503255"/>
              <a:gd name="connsiteY2" fmla="*/ 7584727 h 7584727"/>
              <a:gd name="connsiteX3" fmla="*/ 0 w 7503255"/>
              <a:gd name="connsiteY3" fmla="*/ 7584727 h 7584727"/>
              <a:gd name="connsiteX4" fmla="*/ 0 w 7503255"/>
              <a:gd name="connsiteY4" fmla="*/ 25052 h 7584727"/>
              <a:gd name="connsiteX0" fmla="*/ 0 w 7503255"/>
              <a:gd name="connsiteY0" fmla="*/ 25052 h 7584727"/>
              <a:gd name="connsiteX1" fmla="*/ 7503255 w 7503255"/>
              <a:gd name="connsiteY1" fmla="*/ 0 h 7584727"/>
              <a:gd name="connsiteX2" fmla="*/ 5902562 w 7503255"/>
              <a:gd name="connsiteY2" fmla="*/ 7584727 h 7584727"/>
              <a:gd name="connsiteX3" fmla="*/ 0 w 7503255"/>
              <a:gd name="connsiteY3" fmla="*/ 7584727 h 7584727"/>
              <a:gd name="connsiteX4" fmla="*/ 0 w 7503255"/>
              <a:gd name="connsiteY4" fmla="*/ 25052 h 7584727"/>
              <a:gd name="connsiteX0" fmla="*/ 0 w 7515781"/>
              <a:gd name="connsiteY0" fmla="*/ 25052 h 7584727"/>
              <a:gd name="connsiteX1" fmla="*/ 7515781 w 7515781"/>
              <a:gd name="connsiteY1" fmla="*/ 0 h 7584727"/>
              <a:gd name="connsiteX2" fmla="*/ 5915088 w 7515781"/>
              <a:gd name="connsiteY2" fmla="*/ 7584727 h 7584727"/>
              <a:gd name="connsiteX3" fmla="*/ 12526 w 7515781"/>
              <a:gd name="connsiteY3" fmla="*/ 7584727 h 7584727"/>
              <a:gd name="connsiteX4" fmla="*/ 0 w 7515781"/>
              <a:gd name="connsiteY4" fmla="*/ 25052 h 7584727"/>
              <a:gd name="connsiteX0" fmla="*/ 0 w 7540833"/>
              <a:gd name="connsiteY0" fmla="*/ 25052 h 7584727"/>
              <a:gd name="connsiteX1" fmla="*/ 7540833 w 7540833"/>
              <a:gd name="connsiteY1" fmla="*/ 0 h 7584727"/>
              <a:gd name="connsiteX2" fmla="*/ 5940140 w 7540833"/>
              <a:gd name="connsiteY2" fmla="*/ 7584727 h 7584727"/>
              <a:gd name="connsiteX3" fmla="*/ 37578 w 7540833"/>
              <a:gd name="connsiteY3" fmla="*/ 7584727 h 7584727"/>
              <a:gd name="connsiteX4" fmla="*/ 0 w 7540833"/>
              <a:gd name="connsiteY4" fmla="*/ 25052 h 7584727"/>
              <a:gd name="connsiteX0" fmla="*/ 0 w 7531308"/>
              <a:gd name="connsiteY0" fmla="*/ 6002 h 7565677"/>
              <a:gd name="connsiteX1" fmla="*/ 7531308 w 7531308"/>
              <a:gd name="connsiteY1" fmla="*/ 0 h 7565677"/>
              <a:gd name="connsiteX2" fmla="*/ 5940140 w 7531308"/>
              <a:gd name="connsiteY2" fmla="*/ 7565677 h 7565677"/>
              <a:gd name="connsiteX3" fmla="*/ 37578 w 7531308"/>
              <a:gd name="connsiteY3" fmla="*/ 7565677 h 7565677"/>
              <a:gd name="connsiteX4" fmla="*/ 0 w 7531308"/>
              <a:gd name="connsiteY4" fmla="*/ 6002 h 7565677"/>
              <a:gd name="connsiteX0" fmla="*/ 3522 w 7534830"/>
              <a:gd name="connsiteY0" fmla="*/ 6002 h 7565677"/>
              <a:gd name="connsiteX1" fmla="*/ 7534830 w 7534830"/>
              <a:gd name="connsiteY1" fmla="*/ 0 h 7565677"/>
              <a:gd name="connsiteX2" fmla="*/ 5943662 w 7534830"/>
              <a:gd name="connsiteY2" fmla="*/ 7565677 h 7565677"/>
              <a:gd name="connsiteX3" fmla="*/ 970 w 7534830"/>
              <a:gd name="connsiteY3" fmla="*/ 7565677 h 7565677"/>
              <a:gd name="connsiteX4" fmla="*/ 3522 w 7534830"/>
              <a:gd name="connsiteY4" fmla="*/ 6002 h 7565677"/>
              <a:gd name="connsiteX0" fmla="*/ 3522 w 7534830"/>
              <a:gd name="connsiteY0" fmla="*/ 6002 h 7578750"/>
              <a:gd name="connsiteX1" fmla="*/ 7534830 w 7534830"/>
              <a:gd name="connsiteY1" fmla="*/ 0 h 7578750"/>
              <a:gd name="connsiteX2" fmla="*/ 4806292 w 7534830"/>
              <a:gd name="connsiteY2" fmla="*/ 7578750 h 7578750"/>
              <a:gd name="connsiteX3" fmla="*/ 970 w 7534830"/>
              <a:gd name="connsiteY3" fmla="*/ 7565677 h 7578750"/>
              <a:gd name="connsiteX4" fmla="*/ 3522 w 7534830"/>
              <a:gd name="connsiteY4" fmla="*/ 6002 h 7578750"/>
              <a:gd name="connsiteX0" fmla="*/ 3522 w 6423606"/>
              <a:gd name="connsiteY0" fmla="*/ 0 h 7572748"/>
              <a:gd name="connsiteX1" fmla="*/ 6423606 w 6423606"/>
              <a:gd name="connsiteY1" fmla="*/ 7071 h 7572748"/>
              <a:gd name="connsiteX2" fmla="*/ 4806292 w 6423606"/>
              <a:gd name="connsiteY2" fmla="*/ 7572748 h 7572748"/>
              <a:gd name="connsiteX3" fmla="*/ 970 w 6423606"/>
              <a:gd name="connsiteY3" fmla="*/ 7559675 h 7572748"/>
              <a:gd name="connsiteX4" fmla="*/ 3522 w 6423606"/>
              <a:gd name="connsiteY4" fmla="*/ 0 h 7572748"/>
              <a:gd name="connsiteX0" fmla="*/ 3522 w 6423606"/>
              <a:gd name="connsiteY0" fmla="*/ 0 h 7559675"/>
              <a:gd name="connsiteX1" fmla="*/ 6423606 w 6423606"/>
              <a:gd name="connsiteY1" fmla="*/ 7071 h 7559675"/>
              <a:gd name="connsiteX2" fmla="*/ 4199599 w 6423606"/>
              <a:gd name="connsiteY2" fmla="*/ 7558959 h 7559675"/>
              <a:gd name="connsiteX3" fmla="*/ 970 w 6423606"/>
              <a:gd name="connsiteY3" fmla="*/ 7559675 h 7559675"/>
              <a:gd name="connsiteX4" fmla="*/ 3522 w 6423606"/>
              <a:gd name="connsiteY4" fmla="*/ 0 h 7559675"/>
              <a:gd name="connsiteX0" fmla="*/ 3522 w 5775547"/>
              <a:gd name="connsiteY0" fmla="*/ 6718 h 7566393"/>
              <a:gd name="connsiteX1" fmla="*/ 5775547 w 5775547"/>
              <a:gd name="connsiteY1" fmla="*/ 0 h 7566393"/>
              <a:gd name="connsiteX2" fmla="*/ 4199599 w 5775547"/>
              <a:gd name="connsiteY2" fmla="*/ 7565677 h 7566393"/>
              <a:gd name="connsiteX3" fmla="*/ 970 w 5775547"/>
              <a:gd name="connsiteY3" fmla="*/ 7566393 h 7566393"/>
              <a:gd name="connsiteX4" fmla="*/ 3522 w 5775547"/>
              <a:gd name="connsiteY4" fmla="*/ 6718 h 7566393"/>
              <a:gd name="connsiteX0" fmla="*/ 3522 w 5775547"/>
              <a:gd name="connsiteY0" fmla="*/ 0 h 7559675"/>
              <a:gd name="connsiteX1" fmla="*/ 5775547 w 5775547"/>
              <a:gd name="connsiteY1" fmla="*/ 4407 h 7559675"/>
              <a:gd name="connsiteX2" fmla="*/ 4199599 w 5775547"/>
              <a:gd name="connsiteY2" fmla="*/ 7558959 h 7559675"/>
              <a:gd name="connsiteX3" fmla="*/ 970 w 5775547"/>
              <a:gd name="connsiteY3" fmla="*/ 7559675 h 7559675"/>
              <a:gd name="connsiteX4" fmla="*/ 3522 w 5775547"/>
              <a:gd name="connsiteY4" fmla="*/ 0 h 7559675"/>
              <a:gd name="connsiteX0" fmla="*/ 1506724 w 7278749"/>
              <a:gd name="connsiteY0" fmla="*/ 0 h 7559675"/>
              <a:gd name="connsiteX1" fmla="*/ 7278749 w 7278749"/>
              <a:gd name="connsiteY1" fmla="*/ 4407 h 7559675"/>
              <a:gd name="connsiteX2" fmla="*/ 5702801 w 7278749"/>
              <a:gd name="connsiteY2" fmla="*/ 7558959 h 7559675"/>
              <a:gd name="connsiteX3" fmla="*/ 8 w 7278749"/>
              <a:gd name="connsiteY3" fmla="*/ 7559675 h 7559675"/>
              <a:gd name="connsiteX4" fmla="*/ 1506724 w 7278749"/>
              <a:gd name="connsiteY4" fmla="*/ 0 h 7559675"/>
              <a:gd name="connsiteX0" fmla="*/ 17481 w 7279206"/>
              <a:gd name="connsiteY0" fmla="*/ 10056 h 7555268"/>
              <a:gd name="connsiteX1" fmla="*/ 7279206 w 7279206"/>
              <a:gd name="connsiteY1" fmla="*/ 0 h 7555268"/>
              <a:gd name="connsiteX2" fmla="*/ 5703258 w 7279206"/>
              <a:gd name="connsiteY2" fmla="*/ 7554552 h 7555268"/>
              <a:gd name="connsiteX3" fmla="*/ 465 w 7279206"/>
              <a:gd name="connsiteY3" fmla="*/ 7555268 h 7555268"/>
              <a:gd name="connsiteX4" fmla="*/ 17481 w 7279206"/>
              <a:gd name="connsiteY4" fmla="*/ 10056 h 7555268"/>
              <a:gd name="connsiteX0" fmla="*/ 5823 w 7279560"/>
              <a:gd name="connsiteY0" fmla="*/ 10056 h 7555268"/>
              <a:gd name="connsiteX1" fmla="*/ 7279560 w 7279560"/>
              <a:gd name="connsiteY1" fmla="*/ 0 h 7555268"/>
              <a:gd name="connsiteX2" fmla="*/ 5703612 w 7279560"/>
              <a:gd name="connsiteY2" fmla="*/ 7554552 h 7555268"/>
              <a:gd name="connsiteX3" fmla="*/ 819 w 7279560"/>
              <a:gd name="connsiteY3" fmla="*/ 7555268 h 7555268"/>
              <a:gd name="connsiteX4" fmla="*/ 5823 w 7279560"/>
              <a:gd name="connsiteY4" fmla="*/ 10056 h 7555268"/>
              <a:gd name="connsiteX0" fmla="*/ 2859 w 7279767"/>
              <a:gd name="connsiteY0" fmla="*/ 6888 h 7555268"/>
              <a:gd name="connsiteX1" fmla="*/ 7279767 w 7279767"/>
              <a:gd name="connsiteY1" fmla="*/ 0 h 7555268"/>
              <a:gd name="connsiteX2" fmla="*/ 5703819 w 7279767"/>
              <a:gd name="connsiteY2" fmla="*/ 7554552 h 7555268"/>
              <a:gd name="connsiteX3" fmla="*/ 1026 w 7279767"/>
              <a:gd name="connsiteY3" fmla="*/ 7555268 h 7555268"/>
              <a:gd name="connsiteX4" fmla="*/ 2859 w 7279767"/>
              <a:gd name="connsiteY4" fmla="*/ 6888 h 7555268"/>
              <a:gd name="connsiteX0" fmla="*/ 2859 w 7276597"/>
              <a:gd name="connsiteY0" fmla="*/ 0 h 7548380"/>
              <a:gd name="connsiteX1" fmla="*/ 7276597 w 7276597"/>
              <a:gd name="connsiteY1" fmla="*/ 8955 h 7548380"/>
              <a:gd name="connsiteX2" fmla="*/ 5703819 w 7276597"/>
              <a:gd name="connsiteY2" fmla="*/ 7547664 h 7548380"/>
              <a:gd name="connsiteX3" fmla="*/ 1026 w 7276597"/>
              <a:gd name="connsiteY3" fmla="*/ 7548380 h 7548380"/>
              <a:gd name="connsiteX4" fmla="*/ 2859 w 7276597"/>
              <a:gd name="connsiteY4" fmla="*/ 0 h 7548380"/>
              <a:gd name="connsiteX0" fmla="*/ 2859 w 7270256"/>
              <a:gd name="connsiteY0" fmla="*/ 0 h 7548380"/>
              <a:gd name="connsiteX1" fmla="*/ 7270256 w 7270256"/>
              <a:gd name="connsiteY1" fmla="*/ 18460 h 7548380"/>
              <a:gd name="connsiteX2" fmla="*/ 5703819 w 7270256"/>
              <a:gd name="connsiteY2" fmla="*/ 7547664 h 7548380"/>
              <a:gd name="connsiteX3" fmla="*/ 1026 w 7270256"/>
              <a:gd name="connsiteY3" fmla="*/ 7548380 h 7548380"/>
              <a:gd name="connsiteX4" fmla="*/ 2859 w 7270256"/>
              <a:gd name="connsiteY4" fmla="*/ 0 h 7548380"/>
              <a:gd name="connsiteX0" fmla="*/ 0 w 7283249"/>
              <a:gd name="connsiteY0" fmla="*/ 3720 h 7529920"/>
              <a:gd name="connsiteX1" fmla="*/ 7283249 w 7283249"/>
              <a:gd name="connsiteY1" fmla="*/ 0 h 7529920"/>
              <a:gd name="connsiteX2" fmla="*/ 5716812 w 7283249"/>
              <a:gd name="connsiteY2" fmla="*/ 7529204 h 7529920"/>
              <a:gd name="connsiteX3" fmla="*/ 14019 w 7283249"/>
              <a:gd name="connsiteY3" fmla="*/ 7529920 h 7529920"/>
              <a:gd name="connsiteX4" fmla="*/ 0 w 7283249"/>
              <a:gd name="connsiteY4" fmla="*/ 3720 h 7529920"/>
              <a:gd name="connsiteX0" fmla="*/ 5823 w 7289072"/>
              <a:gd name="connsiteY0" fmla="*/ 3720 h 7542594"/>
              <a:gd name="connsiteX1" fmla="*/ 7289072 w 7289072"/>
              <a:gd name="connsiteY1" fmla="*/ 0 h 7542594"/>
              <a:gd name="connsiteX2" fmla="*/ 5722635 w 7289072"/>
              <a:gd name="connsiteY2" fmla="*/ 7529204 h 7542594"/>
              <a:gd name="connsiteX3" fmla="*/ 819 w 7289072"/>
              <a:gd name="connsiteY3" fmla="*/ 7542594 h 7542594"/>
              <a:gd name="connsiteX4" fmla="*/ 5823 w 7289072"/>
              <a:gd name="connsiteY4" fmla="*/ 3720 h 7542594"/>
              <a:gd name="connsiteX0" fmla="*/ 5823 w 7289072"/>
              <a:gd name="connsiteY0" fmla="*/ 3720 h 7545047"/>
              <a:gd name="connsiteX1" fmla="*/ 7289072 w 7289072"/>
              <a:gd name="connsiteY1" fmla="*/ 0 h 7545047"/>
              <a:gd name="connsiteX2" fmla="*/ 5719465 w 7289072"/>
              <a:gd name="connsiteY2" fmla="*/ 7545047 h 7545047"/>
              <a:gd name="connsiteX3" fmla="*/ 819 w 7289072"/>
              <a:gd name="connsiteY3" fmla="*/ 7542594 h 7545047"/>
              <a:gd name="connsiteX4" fmla="*/ 5823 w 7289072"/>
              <a:gd name="connsiteY4" fmla="*/ 3720 h 7545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9072" h="7545047">
                <a:moveTo>
                  <a:pt x="5823" y="3720"/>
                </a:moveTo>
                <a:lnTo>
                  <a:pt x="7289072" y="0"/>
                </a:lnTo>
                <a:lnTo>
                  <a:pt x="5719465" y="7545047"/>
                </a:lnTo>
                <a:lnTo>
                  <a:pt x="819" y="7542594"/>
                </a:lnTo>
                <a:cubicBezTo>
                  <a:pt x="-3356" y="5022702"/>
                  <a:pt x="9998" y="2523612"/>
                  <a:pt x="5823" y="3720"/>
                </a:cubicBezTo>
                <a:close/>
              </a:path>
            </a:pathLst>
          </a:cu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0" name="Picture 9">
            <a:extLst>
              <a:ext uri="{FF2B5EF4-FFF2-40B4-BE49-F238E27FC236}">
                <a16:creationId xmlns:a16="http://schemas.microsoft.com/office/drawing/2014/main" id="{2A343565-A077-DF4F-92B8-30CC89644B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4" y="5805349"/>
            <a:ext cx="6626431" cy="1754326"/>
          </a:xfrm>
          <a:prstGeom prst="rect">
            <a:avLst/>
          </a:prstGeom>
        </p:spPr>
      </p:pic>
      <p:pic>
        <p:nvPicPr>
          <p:cNvPr id="11" name="Picture 10">
            <a:extLst>
              <a:ext uri="{FF2B5EF4-FFF2-40B4-BE49-F238E27FC236}">
                <a16:creationId xmlns:a16="http://schemas.microsoft.com/office/drawing/2014/main" id="{C60E1CF6-9179-6442-AE8B-F946736A3B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90" y="1"/>
            <a:ext cx="1616206" cy="1959429"/>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528398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784D52-8876-4D03-89D3-28CFA1086826}"/>
              </a:ext>
            </a:extLst>
          </p:cNvPr>
          <p:cNvSpPr>
            <a:spLocks noGrp="1"/>
          </p:cNvSpPr>
          <p:nvPr>
            <p:ph type="title"/>
          </p:nvPr>
        </p:nvSpPr>
        <p:spPr>
          <a:xfrm>
            <a:off x="553745" y="444483"/>
            <a:ext cx="12332286" cy="437684"/>
          </a:xfrm>
          <a:prstGeom prst="rect">
            <a:avLst/>
          </a:prstGeom>
        </p:spPr>
        <p:txBody>
          <a:bodyPr vert="horz" wrap="square" lIns="0" tIns="0" rIns="0" bIns="0" rtlCol="0" anchor="t">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3EDAA5A-764A-483D-93A4-542F55B2665D}"/>
              </a:ext>
            </a:extLst>
          </p:cNvPr>
          <p:cNvSpPr>
            <a:spLocks noGrp="1"/>
          </p:cNvSpPr>
          <p:nvPr>
            <p:ph type="body" idx="1"/>
          </p:nvPr>
        </p:nvSpPr>
        <p:spPr>
          <a:xfrm>
            <a:off x="553745" y="1484466"/>
            <a:ext cx="12332286" cy="46542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EC76CBA-0A63-4C0F-A35E-89B9E4BCC1DA}"/>
              </a:ext>
            </a:extLst>
          </p:cNvPr>
          <p:cNvSpPr>
            <a:spLocks noGrp="1"/>
          </p:cNvSpPr>
          <p:nvPr>
            <p:ph type="dt" sz="half" idx="2"/>
          </p:nvPr>
        </p:nvSpPr>
        <p:spPr>
          <a:xfrm>
            <a:off x="6463801" y="7220847"/>
            <a:ext cx="1987749" cy="132793"/>
          </a:xfrm>
          <a:prstGeom prst="rect">
            <a:avLst/>
          </a:prstGeom>
        </p:spPr>
        <p:txBody>
          <a:bodyPr vert="horz" wrap="square" lIns="0" tIns="0" rIns="0" bIns="0" rtlCol="0" anchor="b">
            <a:spAutoFit/>
          </a:bodyPr>
          <a:lstStyle>
            <a:lvl1pPr algn="l">
              <a:defRPr sz="863">
                <a:solidFill>
                  <a:schemeClr val="tx1">
                    <a:tint val="75000"/>
                  </a:schemeClr>
                </a:solidFill>
              </a:defRPr>
            </a:lvl1pPr>
          </a:lstStyle>
          <a:p>
            <a:fld id="{6B798F3E-AE29-4BA7-B8FE-B6F974D7165A}" type="datetime4">
              <a:rPr lang="en-GB" smtClean="0"/>
              <a:t>03 July 2025</a:t>
            </a:fld>
            <a:endParaRPr lang="en-GB" dirty="0"/>
          </a:p>
        </p:txBody>
      </p:sp>
      <p:sp>
        <p:nvSpPr>
          <p:cNvPr id="5" name="Footer Placeholder 4">
            <a:extLst>
              <a:ext uri="{FF2B5EF4-FFF2-40B4-BE49-F238E27FC236}">
                <a16:creationId xmlns:a16="http://schemas.microsoft.com/office/drawing/2014/main" id="{B50BEF8D-5DC0-46E0-92EA-E1EEEA6425F2}"/>
              </a:ext>
            </a:extLst>
          </p:cNvPr>
          <p:cNvSpPr>
            <a:spLocks noGrp="1"/>
          </p:cNvSpPr>
          <p:nvPr>
            <p:ph type="ftr" sz="quarter" idx="3"/>
          </p:nvPr>
        </p:nvSpPr>
        <p:spPr>
          <a:xfrm>
            <a:off x="7964796" y="7220847"/>
            <a:ext cx="3394403" cy="132793"/>
          </a:xfrm>
          <a:prstGeom prst="rect">
            <a:avLst/>
          </a:prstGeom>
        </p:spPr>
        <p:txBody>
          <a:bodyPr vert="horz" wrap="square" lIns="0" tIns="0" rIns="0" bIns="0" rtlCol="0" anchor="b">
            <a:spAutoFit/>
          </a:bodyPr>
          <a:lstStyle>
            <a:lvl1pPr algn="r">
              <a:defRPr sz="863">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160DBD0-81E0-4F41-B603-8295E4A2D29B}"/>
              </a:ext>
            </a:extLst>
          </p:cNvPr>
          <p:cNvSpPr>
            <a:spLocks noGrp="1"/>
          </p:cNvSpPr>
          <p:nvPr>
            <p:ph type="sldNum" sz="quarter" idx="4"/>
          </p:nvPr>
        </p:nvSpPr>
        <p:spPr>
          <a:xfrm>
            <a:off x="11359199" y="7220847"/>
            <a:ext cx="570759" cy="132793"/>
          </a:xfrm>
          <a:prstGeom prst="rect">
            <a:avLst/>
          </a:prstGeom>
        </p:spPr>
        <p:txBody>
          <a:bodyPr vert="horz" wrap="square" lIns="0" tIns="0" rIns="0" bIns="0" rtlCol="0" anchor="b">
            <a:spAutoFit/>
          </a:bodyPr>
          <a:lstStyle>
            <a:lvl1pPr algn="r">
              <a:defRPr sz="863">
                <a:solidFill>
                  <a:schemeClr val="accent3"/>
                </a:solidFill>
              </a:defRPr>
            </a:lvl1pPr>
          </a:lstStyle>
          <a:p>
            <a:fld id="{DA2DEF24-3082-41B6-80F7-1B7FD250D1DA}" type="slidenum">
              <a:rPr lang="en-GB" smtClean="0"/>
              <a:pPr/>
              <a:t>‹#›</a:t>
            </a:fld>
            <a:endParaRPr lang="en-GB"/>
          </a:p>
        </p:txBody>
      </p:sp>
    </p:spTree>
    <p:extLst>
      <p:ext uri="{BB962C8B-B14F-4D97-AF65-F5344CB8AC3E}">
        <p14:creationId xmlns:p14="http://schemas.microsoft.com/office/powerpoint/2010/main" val="3315822309"/>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71" r:id="rId3"/>
    <p:sldLayoutId id="2147483674" r:id="rId4"/>
    <p:sldLayoutId id="2147483676" r:id="rId5"/>
    <p:sldLayoutId id="2147483663" r:id="rId6"/>
    <p:sldLayoutId id="2147483662" r:id="rId7"/>
    <p:sldLayoutId id="2147483668" r:id="rId8"/>
    <p:sldLayoutId id="2147483675" r:id="rId9"/>
    <p:sldLayoutId id="2147483664" r:id="rId10"/>
    <p:sldLayoutId id="2147483667" r:id="rId11"/>
    <p:sldLayoutId id="2147483677" r:id="rId12"/>
    <p:sldLayoutId id="2147483665" r:id="rId13"/>
    <p:sldLayoutId id="2147483658" r:id="rId14"/>
    <p:sldLayoutId id="2147483666" r:id="rId15"/>
    <p:sldLayoutId id="2147483669" r:id="rId16"/>
    <p:sldLayoutId id="2147483670" r:id="rId17"/>
    <p:sldLayoutId id="2147483672" r:id="rId18"/>
    <p:sldLayoutId id="2147483673" r:id="rId19"/>
    <p:sldLayoutId id="2147483659" r:id="rId20"/>
    <p:sldLayoutId id="2147483660" r:id="rId21"/>
    <p:sldLayoutId id="2147483661" r:id="rId22"/>
  </p:sldLayoutIdLst>
  <p:hf sldNum="0" hdr="0" ftr="0" dt="0"/>
  <p:txStyles>
    <p:titleStyle>
      <a:lvl1pPr algn="l" defTabSz="801821" rtl="0" eaLnBrk="1" latinLnBrk="0" hangingPunct="1">
        <a:lnSpc>
          <a:spcPct val="85000"/>
        </a:lnSpc>
        <a:spcBef>
          <a:spcPts val="1943"/>
        </a:spcBef>
        <a:buNone/>
        <a:defRPr sz="3346" kern="1200" cap="all" baseline="0">
          <a:solidFill>
            <a:schemeClr val="accent1"/>
          </a:solidFill>
          <a:latin typeface="+mj-lt"/>
          <a:ea typeface="+mj-ea"/>
          <a:cs typeface="+mj-cs"/>
        </a:defRPr>
      </a:lvl1pPr>
    </p:titleStyle>
    <p:bodyStyle>
      <a:lvl1pPr marL="0" indent="0" algn="l" defTabSz="801821" rtl="0" eaLnBrk="1" latinLnBrk="0" hangingPunct="1">
        <a:lnSpc>
          <a:spcPct val="85000"/>
        </a:lnSpc>
        <a:spcBef>
          <a:spcPts val="2590"/>
        </a:spcBef>
        <a:spcAft>
          <a:spcPts val="863"/>
        </a:spcAft>
        <a:buFont typeface="Arial" panose="020B0604020202020204" pitchFamily="34" charset="0"/>
        <a:buNone/>
        <a:defRPr sz="2455" kern="1200" cap="all" baseline="0">
          <a:solidFill>
            <a:schemeClr val="tx2"/>
          </a:solidFill>
          <a:latin typeface="+mj-lt"/>
          <a:ea typeface="+mn-ea"/>
          <a:cs typeface="+mn-cs"/>
        </a:defRPr>
      </a:lvl1pPr>
      <a:lvl2pPr marL="0" indent="0" algn="l" defTabSz="801821" rtl="0" eaLnBrk="1" latinLnBrk="0" hangingPunct="1">
        <a:lnSpc>
          <a:spcPct val="85000"/>
        </a:lnSpc>
        <a:spcBef>
          <a:spcPts val="1943"/>
        </a:spcBef>
        <a:buFont typeface="Arial" panose="020B0604020202020204" pitchFamily="34" charset="0"/>
        <a:buNone/>
        <a:defRPr sz="1943" kern="1200" cap="all" baseline="0">
          <a:solidFill>
            <a:schemeClr val="accent1"/>
          </a:solidFill>
          <a:latin typeface="+mj-lt"/>
          <a:ea typeface="+mn-ea"/>
          <a:cs typeface="+mn-cs"/>
        </a:defRPr>
      </a:lvl2pPr>
      <a:lvl3pPr marL="0" indent="0" algn="l" defTabSz="801821" rtl="0" eaLnBrk="1" latinLnBrk="0" hangingPunct="1">
        <a:lnSpc>
          <a:spcPct val="95000"/>
        </a:lnSpc>
        <a:spcBef>
          <a:spcPts val="863"/>
        </a:spcBef>
        <a:buFont typeface="Arial" panose="020B0604020202020204" pitchFamily="34" charset="0"/>
        <a:buNone/>
        <a:defRPr sz="1511" b="0" kern="1200">
          <a:solidFill>
            <a:schemeClr val="tx2"/>
          </a:solidFill>
          <a:latin typeface="+mn-lt"/>
          <a:ea typeface="+mn-ea"/>
          <a:cs typeface="+mn-cs"/>
        </a:defRPr>
      </a:lvl3pPr>
      <a:lvl4pPr marL="0" indent="0" algn="l" defTabSz="801821" rtl="0" eaLnBrk="1" latinLnBrk="0" hangingPunct="1">
        <a:lnSpc>
          <a:spcPct val="95000"/>
        </a:lnSpc>
        <a:spcBef>
          <a:spcPts val="1295"/>
        </a:spcBef>
        <a:spcAft>
          <a:spcPts val="324"/>
        </a:spcAft>
        <a:buFont typeface="Arial" panose="020B0604020202020204" pitchFamily="34" charset="0"/>
        <a:buNone/>
        <a:defRPr sz="1511" b="1" kern="1200">
          <a:solidFill>
            <a:schemeClr val="accent1"/>
          </a:solidFill>
          <a:latin typeface="+mn-lt"/>
          <a:ea typeface="+mn-ea"/>
          <a:cs typeface="+mn-cs"/>
        </a:defRPr>
      </a:lvl4pPr>
      <a:lvl5pPr marL="200456" indent="-200456" algn="l" defTabSz="801821" rtl="0" eaLnBrk="1" latinLnBrk="0" hangingPunct="1">
        <a:lnSpc>
          <a:spcPct val="95000"/>
        </a:lnSpc>
        <a:spcBef>
          <a:spcPts val="648"/>
        </a:spcBef>
        <a:buFont typeface="Arial" panose="020B0604020202020204" pitchFamily="34" charset="0"/>
        <a:buChar char="•"/>
        <a:defRPr sz="1511" kern="1200">
          <a:solidFill>
            <a:schemeClr val="tx2"/>
          </a:solidFill>
          <a:latin typeface="+mn-lt"/>
          <a:ea typeface="+mn-ea"/>
          <a:cs typeface="+mn-cs"/>
        </a:defRPr>
      </a:lvl5pPr>
      <a:lvl6pPr marL="2205007" indent="-200456" algn="l" defTabSz="801821"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5918" indent="-200456" algn="l" defTabSz="801821"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6828" indent="-200456" algn="l" defTabSz="801821"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7738" indent="-200456" algn="l" defTabSz="801821"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821" rtl="0" eaLnBrk="1" latinLnBrk="0" hangingPunct="1">
        <a:defRPr sz="1579" kern="1200">
          <a:solidFill>
            <a:schemeClr val="tx1"/>
          </a:solidFill>
          <a:latin typeface="+mn-lt"/>
          <a:ea typeface="+mn-ea"/>
          <a:cs typeface="+mn-cs"/>
        </a:defRPr>
      </a:lvl1pPr>
      <a:lvl2pPr marL="400911" algn="l" defTabSz="801821" rtl="0" eaLnBrk="1" latinLnBrk="0" hangingPunct="1">
        <a:defRPr sz="1579" kern="1200">
          <a:solidFill>
            <a:schemeClr val="tx1"/>
          </a:solidFill>
          <a:latin typeface="+mn-lt"/>
          <a:ea typeface="+mn-ea"/>
          <a:cs typeface="+mn-cs"/>
        </a:defRPr>
      </a:lvl2pPr>
      <a:lvl3pPr marL="801821" algn="l" defTabSz="801821" rtl="0" eaLnBrk="1" latinLnBrk="0" hangingPunct="1">
        <a:defRPr sz="1579" kern="1200">
          <a:solidFill>
            <a:schemeClr val="tx1"/>
          </a:solidFill>
          <a:latin typeface="+mn-lt"/>
          <a:ea typeface="+mn-ea"/>
          <a:cs typeface="+mn-cs"/>
        </a:defRPr>
      </a:lvl3pPr>
      <a:lvl4pPr marL="1202731" algn="l" defTabSz="801821" rtl="0" eaLnBrk="1" latinLnBrk="0" hangingPunct="1">
        <a:defRPr sz="1579" kern="1200">
          <a:solidFill>
            <a:schemeClr val="tx1"/>
          </a:solidFill>
          <a:latin typeface="+mn-lt"/>
          <a:ea typeface="+mn-ea"/>
          <a:cs typeface="+mn-cs"/>
        </a:defRPr>
      </a:lvl4pPr>
      <a:lvl5pPr marL="1603641" algn="l" defTabSz="801821" rtl="0" eaLnBrk="1" latinLnBrk="0" hangingPunct="1">
        <a:defRPr sz="1579" kern="1200">
          <a:solidFill>
            <a:schemeClr val="tx1"/>
          </a:solidFill>
          <a:latin typeface="+mn-lt"/>
          <a:ea typeface="+mn-ea"/>
          <a:cs typeface="+mn-cs"/>
        </a:defRPr>
      </a:lvl5pPr>
      <a:lvl6pPr marL="2004552" algn="l" defTabSz="801821" rtl="0" eaLnBrk="1" latinLnBrk="0" hangingPunct="1">
        <a:defRPr sz="1579" kern="1200">
          <a:solidFill>
            <a:schemeClr val="tx1"/>
          </a:solidFill>
          <a:latin typeface="+mn-lt"/>
          <a:ea typeface="+mn-ea"/>
          <a:cs typeface="+mn-cs"/>
        </a:defRPr>
      </a:lvl6pPr>
      <a:lvl7pPr marL="2405462" algn="l" defTabSz="801821" rtl="0" eaLnBrk="1" latinLnBrk="0" hangingPunct="1">
        <a:defRPr sz="1579" kern="1200">
          <a:solidFill>
            <a:schemeClr val="tx1"/>
          </a:solidFill>
          <a:latin typeface="+mn-lt"/>
          <a:ea typeface="+mn-ea"/>
          <a:cs typeface="+mn-cs"/>
        </a:defRPr>
      </a:lvl7pPr>
      <a:lvl8pPr marL="2806372" algn="l" defTabSz="801821" rtl="0" eaLnBrk="1" latinLnBrk="0" hangingPunct="1">
        <a:defRPr sz="1579" kern="1200">
          <a:solidFill>
            <a:schemeClr val="tx1"/>
          </a:solidFill>
          <a:latin typeface="+mn-lt"/>
          <a:ea typeface="+mn-ea"/>
          <a:cs typeface="+mn-cs"/>
        </a:defRPr>
      </a:lvl8pPr>
      <a:lvl9pPr marL="3207283" algn="l" defTabSz="801821"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7.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8.pn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4.tmp"/><Relationship Id="rId5" Type="http://schemas.openxmlformats.org/officeDocument/2006/relationships/hyperlink" Target="https://www.lta.org.uk/4a7596/siteassets/roles/venues/file/lta-parks-success-story-richmond.pdf" TargetMode="External"/><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x.com/the_LTA/status/1938174040138502440"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256F3A-0FB9-43AD-9CDF-B1E5DF9983D1}"/>
              </a:ext>
            </a:extLst>
          </p:cNvPr>
          <p:cNvPicPr>
            <a:picLocks noChangeAspect="1"/>
          </p:cNvPicPr>
          <p:nvPr/>
        </p:nvPicPr>
        <p:blipFill rotWithShape="1">
          <a:blip r:embed="rId3">
            <a:extLst>
              <a:ext uri="{28A0092B-C50C-407E-A947-70E740481C1C}">
                <a14:useLocalDpi xmlns:a14="http://schemas.microsoft.com/office/drawing/2010/main" val="0"/>
              </a:ext>
            </a:extLst>
          </a:blip>
          <a:srcRect l="-5655"/>
          <a:stretch/>
        </p:blipFill>
        <p:spPr>
          <a:xfrm>
            <a:off x="4578991" y="0"/>
            <a:ext cx="8860784" cy="7559675"/>
          </a:xfrm>
          <a:prstGeom prst="rect">
            <a:avLst/>
          </a:prstGeom>
        </p:spPr>
      </p:pic>
      <p:sp>
        <p:nvSpPr>
          <p:cNvPr id="8" name="Rectangle 7">
            <a:extLst>
              <a:ext uri="{FF2B5EF4-FFF2-40B4-BE49-F238E27FC236}">
                <a16:creationId xmlns:a16="http://schemas.microsoft.com/office/drawing/2014/main" id="{54AA56AD-92BC-463D-9192-CE5D4FCD9EFF}"/>
              </a:ext>
            </a:extLst>
          </p:cNvPr>
          <p:cNvSpPr/>
          <p:nvPr/>
        </p:nvSpPr>
        <p:spPr>
          <a:xfrm>
            <a:off x="0" y="0"/>
            <a:ext cx="6701590" cy="7559675"/>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0" h="7559675">
                <a:moveTo>
                  <a:pt x="0" y="0"/>
                </a:moveTo>
                <a:lnTo>
                  <a:pt x="6701590" y="0"/>
                </a:lnTo>
                <a:lnTo>
                  <a:pt x="5113422" y="7559675"/>
                </a:lnTo>
                <a:lnTo>
                  <a:pt x="0" y="755967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2" name="Picture 11" descr="Shape&#10;&#10;Description automatically generated with medium confidence">
            <a:extLst>
              <a:ext uri="{FF2B5EF4-FFF2-40B4-BE49-F238E27FC236}">
                <a16:creationId xmlns:a16="http://schemas.microsoft.com/office/drawing/2014/main" id="{EF27E95B-5812-465E-A7F4-A40636F7E71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0"/>
            <a:ext cx="4668253" cy="3297477"/>
          </a:xfrm>
          <a:prstGeom prst="rect">
            <a:avLst/>
          </a:prstGeom>
        </p:spPr>
      </p:pic>
      <p:pic>
        <p:nvPicPr>
          <p:cNvPr id="14" name="Picture 13" descr="Background pattern&#10;&#10;Description automatically generated with low confidence">
            <a:extLst>
              <a:ext uri="{FF2B5EF4-FFF2-40B4-BE49-F238E27FC236}">
                <a16:creationId xmlns:a16="http://schemas.microsoft.com/office/drawing/2014/main" id="{866698AC-BC26-44BB-BE03-0A4BF4FFD8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503698"/>
            <a:ext cx="7158789" cy="5055976"/>
          </a:xfrm>
          <a:prstGeom prst="rect">
            <a:avLst/>
          </a:prstGeom>
        </p:spPr>
      </p:pic>
      <p:sp>
        <p:nvSpPr>
          <p:cNvPr id="4" name="Title 3">
            <a:extLst>
              <a:ext uri="{FF2B5EF4-FFF2-40B4-BE49-F238E27FC236}">
                <a16:creationId xmlns:a16="http://schemas.microsoft.com/office/drawing/2014/main" id="{DC507C5B-53B9-44CB-9346-7ED40D93C0B1}"/>
              </a:ext>
            </a:extLst>
          </p:cNvPr>
          <p:cNvSpPr txBox="1">
            <a:spLocks/>
          </p:cNvSpPr>
          <p:nvPr/>
        </p:nvSpPr>
        <p:spPr>
          <a:xfrm>
            <a:off x="504825" y="3827965"/>
            <a:ext cx="5095875" cy="915635"/>
          </a:xfrm>
          <a:prstGeom prst="rect">
            <a:avLst/>
          </a:prstGeom>
        </p:spPr>
        <p:txBody>
          <a:bodyPr wrap="square" lIns="0" tIns="0" rIns="0" bIns="0">
            <a:spAutoFit/>
          </a:bodyPr>
          <a:lstStyle>
            <a:lvl1pPr algn="l" defTabSz="801821" rtl="0" eaLnBrk="1" latinLnBrk="0" hangingPunct="1">
              <a:lnSpc>
                <a:spcPct val="85000"/>
              </a:lnSpc>
              <a:spcBef>
                <a:spcPts val="1943"/>
              </a:spcBef>
              <a:buNone/>
              <a:defRPr sz="3346" kern="1200" cap="all" baseline="0">
                <a:solidFill>
                  <a:schemeClr val="accent1"/>
                </a:solidFill>
                <a:latin typeface="+mj-lt"/>
                <a:ea typeface="+mj-ea"/>
                <a:cs typeface="+mj-cs"/>
              </a:defRPr>
            </a:lvl1pPr>
          </a:lstStyle>
          <a:p>
            <a:r>
              <a:rPr lang="en-GB" sz="5000" dirty="0">
                <a:solidFill>
                  <a:schemeClr val="bg1"/>
                </a:solidFill>
              </a:rPr>
              <a:t>TIA – Parks Tennis </a:t>
            </a:r>
            <a:r>
              <a:rPr lang="en-GB" sz="2000" dirty="0">
                <a:solidFill>
                  <a:schemeClr val="bg1"/>
                </a:solidFill>
                <a:latin typeface="+mn-lt"/>
              </a:rPr>
              <a:t>The New landscape</a:t>
            </a:r>
          </a:p>
        </p:txBody>
      </p:sp>
      <p:pic>
        <p:nvPicPr>
          <p:cNvPr id="7" name="Picture 6">
            <a:extLst>
              <a:ext uri="{FF2B5EF4-FFF2-40B4-BE49-F238E27FC236}">
                <a16:creationId xmlns:a16="http://schemas.microsoft.com/office/drawing/2014/main" id="{6E45CA6D-6292-4F23-BC94-04BC9EB313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555" y="2206389"/>
            <a:ext cx="3387003" cy="1165354"/>
          </a:xfrm>
          <a:prstGeom prst="rect">
            <a:avLst/>
          </a:prstGeom>
        </p:spPr>
      </p:pic>
    </p:spTree>
    <p:extLst>
      <p:ext uri="{BB962C8B-B14F-4D97-AF65-F5344CB8AC3E}">
        <p14:creationId xmlns:p14="http://schemas.microsoft.com/office/powerpoint/2010/main" val="2773732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278FE2-6A29-F8EB-8D93-CEC20EAD1E58}"/>
              </a:ext>
            </a:extLst>
          </p:cNvPr>
          <p:cNvPicPr>
            <a:picLocks noChangeAspect="1"/>
          </p:cNvPicPr>
          <p:nvPr/>
        </p:nvPicPr>
        <p:blipFill>
          <a:blip r:embed="rId3"/>
          <a:stretch>
            <a:fillRect/>
          </a:stretch>
        </p:blipFill>
        <p:spPr>
          <a:xfrm>
            <a:off x="176" y="0"/>
            <a:ext cx="13439422" cy="7559675"/>
          </a:xfrm>
          <a:prstGeom prst="rect">
            <a:avLst/>
          </a:prstGeom>
        </p:spPr>
      </p:pic>
    </p:spTree>
    <p:extLst>
      <p:ext uri="{BB962C8B-B14F-4D97-AF65-F5344CB8AC3E}">
        <p14:creationId xmlns:p14="http://schemas.microsoft.com/office/powerpoint/2010/main" val="328332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A868AD2E-1D36-4757-AD21-8FF5D0C3C2A0}"/>
              </a:ext>
            </a:extLst>
          </p:cNvPr>
          <p:cNvSpPr/>
          <p:nvPr/>
        </p:nvSpPr>
        <p:spPr>
          <a:xfrm>
            <a:off x="-41452" y="-14744"/>
            <a:ext cx="13481227" cy="7574320"/>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7503255"/>
              <a:gd name="connsiteY0" fmla="*/ 25052 h 7584727"/>
              <a:gd name="connsiteX1" fmla="*/ 7503255 w 7503255"/>
              <a:gd name="connsiteY1" fmla="*/ 0 h 7584727"/>
              <a:gd name="connsiteX2" fmla="*/ 5113422 w 7503255"/>
              <a:gd name="connsiteY2" fmla="*/ 7584727 h 7584727"/>
              <a:gd name="connsiteX3" fmla="*/ 0 w 7503255"/>
              <a:gd name="connsiteY3" fmla="*/ 7584727 h 7584727"/>
              <a:gd name="connsiteX4" fmla="*/ 0 w 7503255"/>
              <a:gd name="connsiteY4" fmla="*/ 25052 h 7584727"/>
              <a:gd name="connsiteX0" fmla="*/ 0 w 7503255"/>
              <a:gd name="connsiteY0" fmla="*/ 25052 h 7584727"/>
              <a:gd name="connsiteX1" fmla="*/ 7503255 w 7503255"/>
              <a:gd name="connsiteY1" fmla="*/ 0 h 7584727"/>
              <a:gd name="connsiteX2" fmla="*/ 5902562 w 7503255"/>
              <a:gd name="connsiteY2" fmla="*/ 7584727 h 7584727"/>
              <a:gd name="connsiteX3" fmla="*/ 0 w 7503255"/>
              <a:gd name="connsiteY3" fmla="*/ 7584727 h 7584727"/>
              <a:gd name="connsiteX4" fmla="*/ 0 w 7503255"/>
              <a:gd name="connsiteY4" fmla="*/ 25052 h 7584727"/>
              <a:gd name="connsiteX0" fmla="*/ 0 w 7515781"/>
              <a:gd name="connsiteY0" fmla="*/ 25052 h 7584727"/>
              <a:gd name="connsiteX1" fmla="*/ 7515781 w 7515781"/>
              <a:gd name="connsiteY1" fmla="*/ 0 h 7584727"/>
              <a:gd name="connsiteX2" fmla="*/ 5915088 w 7515781"/>
              <a:gd name="connsiteY2" fmla="*/ 7584727 h 7584727"/>
              <a:gd name="connsiteX3" fmla="*/ 12526 w 7515781"/>
              <a:gd name="connsiteY3" fmla="*/ 7584727 h 7584727"/>
              <a:gd name="connsiteX4" fmla="*/ 0 w 7515781"/>
              <a:gd name="connsiteY4" fmla="*/ 25052 h 7584727"/>
              <a:gd name="connsiteX0" fmla="*/ 0 w 7540833"/>
              <a:gd name="connsiteY0" fmla="*/ 25052 h 7584727"/>
              <a:gd name="connsiteX1" fmla="*/ 7540833 w 7540833"/>
              <a:gd name="connsiteY1" fmla="*/ 0 h 7584727"/>
              <a:gd name="connsiteX2" fmla="*/ 5940140 w 7540833"/>
              <a:gd name="connsiteY2" fmla="*/ 7584727 h 7584727"/>
              <a:gd name="connsiteX3" fmla="*/ 37578 w 7540833"/>
              <a:gd name="connsiteY3" fmla="*/ 7584727 h 7584727"/>
              <a:gd name="connsiteX4" fmla="*/ 0 w 7540833"/>
              <a:gd name="connsiteY4" fmla="*/ 25052 h 7584727"/>
              <a:gd name="connsiteX0" fmla="*/ 0 w 7531308"/>
              <a:gd name="connsiteY0" fmla="*/ 6002 h 7565677"/>
              <a:gd name="connsiteX1" fmla="*/ 7531308 w 7531308"/>
              <a:gd name="connsiteY1" fmla="*/ 0 h 7565677"/>
              <a:gd name="connsiteX2" fmla="*/ 5940140 w 7531308"/>
              <a:gd name="connsiteY2" fmla="*/ 7565677 h 7565677"/>
              <a:gd name="connsiteX3" fmla="*/ 37578 w 7531308"/>
              <a:gd name="connsiteY3" fmla="*/ 7565677 h 7565677"/>
              <a:gd name="connsiteX4" fmla="*/ 0 w 7531308"/>
              <a:gd name="connsiteY4" fmla="*/ 6002 h 7565677"/>
              <a:gd name="connsiteX0" fmla="*/ 3522 w 7534830"/>
              <a:gd name="connsiteY0" fmla="*/ 6002 h 7565677"/>
              <a:gd name="connsiteX1" fmla="*/ 7534830 w 7534830"/>
              <a:gd name="connsiteY1" fmla="*/ 0 h 7565677"/>
              <a:gd name="connsiteX2" fmla="*/ 5943662 w 7534830"/>
              <a:gd name="connsiteY2" fmla="*/ 7565677 h 7565677"/>
              <a:gd name="connsiteX3" fmla="*/ 970 w 7534830"/>
              <a:gd name="connsiteY3" fmla="*/ 7565677 h 7565677"/>
              <a:gd name="connsiteX4" fmla="*/ 3522 w 7534830"/>
              <a:gd name="connsiteY4" fmla="*/ 6002 h 7565677"/>
              <a:gd name="connsiteX0" fmla="*/ 3522 w 9538404"/>
              <a:gd name="connsiteY0" fmla="*/ 6002 h 7565677"/>
              <a:gd name="connsiteX1" fmla="*/ 9538404 w 9538404"/>
              <a:gd name="connsiteY1" fmla="*/ 0 h 7565677"/>
              <a:gd name="connsiteX2" fmla="*/ 5943662 w 9538404"/>
              <a:gd name="connsiteY2" fmla="*/ 7565677 h 7565677"/>
              <a:gd name="connsiteX3" fmla="*/ 970 w 9538404"/>
              <a:gd name="connsiteY3" fmla="*/ 7565677 h 7565677"/>
              <a:gd name="connsiteX4" fmla="*/ 3522 w 9538404"/>
              <a:gd name="connsiteY4" fmla="*/ 6002 h 7565677"/>
              <a:gd name="connsiteX0" fmla="*/ 3522 w 9538404"/>
              <a:gd name="connsiteY0" fmla="*/ 6002 h 7565677"/>
              <a:gd name="connsiteX1" fmla="*/ 9538404 w 9538404"/>
              <a:gd name="connsiteY1" fmla="*/ 0 h 7565677"/>
              <a:gd name="connsiteX2" fmla="*/ 7908206 w 9538404"/>
              <a:gd name="connsiteY2" fmla="*/ 7565677 h 7565677"/>
              <a:gd name="connsiteX3" fmla="*/ 970 w 9538404"/>
              <a:gd name="connsiteY3" fmla="*/ 7565677 h 7565677"/>
              <a:gd name="connsiteX4" fmla="*/ 3522 w 9538404"/>
              <a:gd name="connsiteY4" fmla="*/ 6002 h 7565677"/>
              <a:gd name="connsiteX0" fmla="*/ 3522 w 9535241"/>
              <a:gd name="connsiteY0" fmla="*/ 0 h 7559675"/>
              <a:gd name="connsiteX1" fmla="*/ 9535241 w 9535241"/>
              <a:gd name="connsiteY1" fmla="*/ 6648 h 7559675"/>
              <a:gd name="connsiteX2" fmla="*/ 7908206 w 9535241"/>
              <a:gd name="connsiteY2" fmla="*/ 7559675 h 7559675"/>
              <a:gd name="connsiteX3" fmla="*/ 970 w 9535241"/>
              <a:gd name="connsiteY3" fmla="*/ 7559675 h 7559675"/>
              <a:gd name="connsiteX4" fmla="*/ 3522 w 9535241"/>
              <a:gd name="connsiteY4" fmla="*/ 0 h 755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241" h="7559675">
                <a:moveTo>
                  <a:pt x="3522" y="0"/>
                </a:moveTo>
                <a:lnTo>
                  <a:pt x="9535241" y="6648"/>
                </a:lnTo>
                <a:lnTo>
                  <a:pt x="7908206" y="7559675"/>
                </a:lnTo>
                <a:lnTo>
                  <a:pt x="970" y="7559675"/>
                </a:lnTo>
                <a:cubicBezTo>
                  <a:pt x="-3205" y="5039783"/>
                  <a:pt x="7697" y="2519892"/>
                  <a:pt x="35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5514"/>
            <a:endParaRPr lang="en-GB">
              <a:solidFill>
                <a:srgbClr val="0070C0"/>
              </a:solidFill>
              <a:latin typeface="Arial"/>
            </a:endParaRPr>
          </a:p>
        </p:txBody>
      </p:sp>
      <p:pic>
        <p:nvPicPr>
          <p:cNvPr id="5" name="Picture 4" descr="Background pattern&#10;&#10;Description automatically generated with low confidence">
            <a:extLst>
              <a:ext uri="{FF2B5EF4-FFF2-40B4-BE49-F238E27FC236}">
                <a16:creationId xmlns:a16="http://schemas.microsoft.com/office/drawing/2014/main" id="{7691B123-3A99-442D-BE8A-2EAD842A0D3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1452" y="5760434"/>
            <a:ext cx="5893738" cy="1811757"/>
          </a:xfrm>
          <a:prstGeom prst="rect">
            <a:avLst/>
          </a:prstGeom>
        </p:spPr>
      </p:pic>
      <p:sp>
        <p:nvSpPr>
          <p:cNvPr id="9" name="Title 3">
            <a:extLst>
              <a:ext uri="{FF2B5EF4-FFF2-40B4-BE49-F238E27FC236}">
                <a16:creationId xmlns:a16="http://schemas.microsoft.com/office/drawing/2014/main" id="{43889E18-57D8-6940-8899-640FEC7D7FC8}"/>
              </a:ext>
            </a:extLst>
          </p:cNvPr>
          <p:cNvSpPr txBox="1">
            <a:spLocks/>
          </p:cNvSpPr>
          <p:nvPr/>
        </p:nvSpPr>
        <p:spPr>
          <a:xfrm>
            <a:off x="678942" y="547318"/>
            <a:ext cx="8150426" cy="1342547"/>
          </a:xfrm>
          <a:prstGeom prst="rect">
            <a:avLst/>
          </a:prstGeom>
        </p:spPr>
        <p:txBody>
          <a:bodyPr wrap="square" lIns="0" tIns="0" rIns="0" bIns="0" anchor="t">
            <a:spAutoFit/>
          </a:bodyPr>
          <a:lstStyle>
            <a:lvl1pPr algn="l" defTabSz="801821" rtl="0" eaLnBrk="1" latinLnBrk="0" hangingPunct="1">
              <a:lnSpc>
                <a:spcPct val="85000"/>
              </a:lnSpc>
              <a:spcBef>
                <a:spcPts val="1943"/>
              </a:spcBef>
              <a:buNone/>
              <a:defRPr sz="3346" kern="1200" cap="all" baseline="0">
                <a:solidFill>
                  <a:schemeClr val="accent1"/>
                </a:solidFill>
                <a:latin typeface="+mj-lt"/>
                <a:ea typeface="+mj-ea"/>
                <a:cs typeface="+mj-cs"/>
              </a:defRPr>
            </a:lvl1pPr>
          </a:lstStyle>
          <a:p>
            <a:pPr defTabSz="801826">
              <a:spcBef>
                <a:spcPts val="1000"/>
              </a:spcBef>
            </a:pPr>
            <a:r>
              <a:rPr lang="en-GB" sz="6600" dirty="0">
                <a:solidFill>
                  <a:srgbClr val="16316F"/>
                </a:solidFill>
                <a:latin typeface="Impact"/>
              </a:rPr>
              <a:t>Operational models</a:t>
            </a:r>
          </a:p>
          <a:p>
            <a:pPr defTabSz="801826"/>
            <a:r>
              <a:rPr lang="en-GB" sz="1800" b="1" dirty="0">
                <a:solidFill>
                  <a:srgbClr val="1A7BC0"/>
                </a:solidFill>
                <a:latin typeface="Arial"/>
              </a:rPr>
              <a:t>THREE clear models In use; </a:t>
            </a:r>
          </a:p>
        </p:txBody>
      </p:sp>
      <p:grpSp>
        <p:nvGrpSpPr>
          <p:cNvPr id="17" name="Group 16">
            <a:extLst>
              <a:ext uri="{FF2B5EF4-FFF2-40B4-BE49-F238E27FC236}">
                <a16:creationId xmlns:a16="http://schemas.microsoft.com/office/drawing/2014/main" id="{C8F545B7-A51A-A4DA-D21F-E47C5940C7F9}"/>
              </a:ext>
            </a:extLst>
          </p:cNvPr>
          <p:cNvGrpSpPr/>
          <p:nvPr/>
        </p:nvGrpSpPr>
        <p:grpSpPr>
          <a:xfrm>
            <a:off x="4222084" y="3814608"/>
            <a:ext cx="1584134" cy="3243964"/>
            <a:chOff x="4780747" y="3755182"/>
            <a:chExt cx="1584134" cy="3243964"/>
          </a:xfrm>
        </p:grpSpPr>
        <p:sp>
          <p:nvSpPr>
            <p:cNvPr id="11" name="Rectangle 10">
              <a:extLst>
                <a:ext uri="{FF2B5EF4-FFF2-40B4-BE49-F238E27FC236}">
                  <a16:creationId xmlns:a16="http://schemas.microsoft.com/office/drawing/2014/main" id="{257A92CE-6A8B-4AD5-ACF9-DCB1C30A5414}"/>
                </a:ext>
              </a:extLst>
            </p:cNvPr>
            <p:cNvSpPr/>
            <p:nvPr/>
          </p:nvSpPr>
          <p:spPr>
            <a:xfrm>
              <a:off x="4780747" y="3755182"/>
              <a:ext cx="1584134" cy="1004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5514"/>
              <a:r>
                <a:rPr lang="en-GB">
                  <a:solidFill>
                    <a:srgbClr val="FFFFFF"/>
                  </a:solidFill>
                  <a:latin typeface="Arial"/>
                </a:rPr>
                <a:t>IN HOUSE </a:t>
              </a:r>
            </a:p>
          </p:txBody>
        </p:sp>
        <p:sp>
          <p:nvSpPr>
            <p:cNvPr id="3" name="Arrow: Down 2">
              <a:extLst>
                <a:ext uri="{FF2B5EF4-FFF2-40B4-BE49-F238E27FC236}">
                  <a16:creationId xmlns:a16="http://schemas.microsoft.com/office/drawing/2014/main" id="{265AC377-67AC-430C-B8D6-AF9DE7013EA5}"/>
                </a:ext>
              </a:extLst>
            </p:cNvPr>
            <p:cNvSpPr/>
            <p:nvPr/>
          </p:nvSpPr>
          <p:spPr>
            <a:xfrm>
              <a:off x="5361805" y="4875011"/>
              <a:ext cx="422020" cy="1004304"/>
            </a:xfrm>
            <a:prstGeom prst="downArrow">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5514"/>
              <a:endParaRPr lang="en-GB">
                <a:solidFill>
                  <a:srgbClr val="FFFFFF"/>
                </a:solidFill>
                <a:latin typeface="Arial"/>
              </a:endParaRPr>
            </a:p>
          </p:txBody>
        </p:sp>
        <p:sp>
          <p:nvSpPr>
            <p:cNvPr id="13" name="Rectangle 12">
              <a:extLst>
                <a:ext uri="{FF2B5EF4-FFF2-40B4-BE49-F238E27FC236}">
                  <a16:creationId xmlns:a16="http://schemas.microsoft.com/office/drawing/2014/main" id="{CF43B8D5-00F9-4215-8152-0B1B39CAA84B}"/>
                </a:ext>
              </a:extLst>
            </p:cNvPr>
            <p:cNvSpPr/>
            <p:nvPr/>
          </p:nvSpPr>
          <p:spPr>
            <a:xfrm>
              <a:off x="4780747" y="5994842"/>
              <a:ext cx="1584134" cy="1004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5514"/>
              <a:r>
                <a:rPr lang="en-GB" sz="1400">
                  <a:solidFill>
                    <a:srgbClr val="FFFFFF"/>
                  </a:solidFill>
                  <a:latin typeface="Arial"/>
                </a:rPr>
                <a:t>Coaching Tendered out to tennis provider</a:t>
              </a:r>
            </a:p>
          </p:txBody>
        </p:sp>
      </p:grpSp>
      <p:grpSp>
        <p:nvGrpSpPr>
          <p:cNvPr id="6" name="Group 5">
            <a:extLst>
              <a:ext uri="{FF2B5EF4-FFF2-40B4-BE49-F238E27FC236}">
                <a16:creationId xmlns:a16="http://schemas.microsoft.com/office/drawing/2014/main" id="{4459F767-C2EA-F48C-DF13-53F9AC198015}"/>
              </a:ext>
            </a:extLst>
          </p:cNvPr>
          <p:cNvGrpSpPr/>
          <p:nvPr/>
        </p:nvGrpSpPr>
        <p:grpSpPr>
          <a:xfrm>
            <a:off x="7378400" y="3211619"/>
            <a:ext cx="5731957" cy="4018940"/>
            <a:chOff x="3247136" y="3533629"/>
            <a:chExt cx="5731957" cy="4018940"/>
          </a:xfrm>
        </p:grpSpPr>
        <p:sp>
          <p:nvSpPr>
            <p:cNvPr id="14" name="Arrow: Down 13">
              <a:extLst>
                <a:ext uri="{FF2B5EF4-FFF2-40B4-BE49-F238E27FC236}">
                  <a16:creationId xmlns:a16="http://schemas.microsoft.com/office/drawing/2014/main" id="{A6D5C278-F709-4F3B-A811-1B1CB405ADEF}"/>
                </a:ext>
              </a:extLst>
            </p:cNvPr>
            <p:cNvSpPr/>
            <p:nvPr/>
          </p:nvSpPr>
          <p:spPr>
            <a:xfrm>
              <a:off x="3810652" y="6002886"/>
              <a:ext cx="218090" cy="386625"/>
            </a:xfrm>
            <a:prstGeom prst="downArrow">
              <a:avLst/>
            </a:prstGeom>
            <a:solidFill>
              <a:schemeClr val="accent3">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5514"/>
              <a:endParaRPr lang="en-GB">
                <a:solidFill>
                  <a:srgbClr val="FFFFFF"/>
                </a:solidFill>
                <a:latin typeface="Arial"/>
              </a:endParaRPr>
            </a:p>
          </p:txBody>
        </p:sp>
        <p:sp>
          <p:nvSpPr>
            <p:cNvPr id="15" name="Rectangle 14">
              <a:extLst>
                <a:ext uri="{FF2B5EF4-FFF2-40B4-BE49-F238E27FC236}">
                  <a16:creationId xmlns:a16="http://schemas.microsoft.com/office/drawing/2014/main" id="{10198049-D9D2-43C2-B5E1-C12A084AEEB2}"/>
                </a:ext>
              </a:extLst>
            </p:cNvPr>
            <p:cNvSpPr/>
            <p:nvPr/>
          </p:nvSpPr>
          <p:spPr>
            <a:xfrm>
              <a:off x="3273174" y="6502525"/>
              <a:ext cx="1293046" cy="100430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5514"/>
              <a:r>
                <a:rPr lang="en-GB" sz="1400">
                  <a:solidFill>
                    <a:srgbClr val="FFFFFF"/>
                  </a:solidFill>
                  <a:latin typeface="Arial"/>
                </a:rPr>
                <a:t>Coaching Tendered out to tennis provider</a:t>
              </a:r>
            </a:p>
          </p:txBody>
        </p:sp>
        <p:grpSp>
          <p:nvGrpSpPr>
            <p:cNvPr id="12" name="Group 11">
              <a:extLst>
                <a:ext uri="{FF2B5EF4-FFF2-40B4-BE49-F238E27FC236}">
                  <a16:creationId xmlns:a16="http://schemas.microsoft.com/office/drawing/2014/main" id="{470D64BB-CB7F-499B-A076-2E4CB3F74AA1}"/>
                </a:ext>
              </a:extLst>
            </p:cNvPr>
            <p:cNvGrpSpPr/>
            <p:nvPr/>
          </p:nvGrpSpPr>
          <p:grpSpPr>
            <a:xfrm>
              <a:off x="3247136" y="3533629"/>
              <a:ext cx="5731957" cy="2412749"/>
              <a:chOff x="4413269" y="3464420"/>
              <a:chExt cx="5843653" cy="2371378"/>
            </a:xfrm>
          </p:grpSpPr>
          <p:sp>
            <p:nvSpPr>
              <p:cNvPr id="16" name="Rectangle 15">
                <a:extLst>
                  <a:ext uri="{FF2B5EF4-FFF2-40B4-BE49-F238E27FC236}">
                    <a16:creationId xmlns:a16="http://schemas.microsoft.com/office/drawing/2014/main" id="{C573A194-9940-4444-80DE-B65294AA6C7A}"/>
                  </a:ext>
                </a:extLst>
              </p:cNvPr>
              <p:cNvSpPr/>
              <p:nvPr/>
            </p:nvSpPr>
            <p:spPr>
              <a:xfrm>
                <a:off x="6171333" y="3464420"/>
                <a:ext cx="2266199" cy="1031881"/>
              </a:xfrm>
              <a:prstGeom prst="rect">
                <a:avLst/>
              </a:prstGeom>
              <a:gradFill rotWithShape="1">
                <a:gsLst>
                  <a:gs pos="0">
                    <a:srgbClr val="96BDC2">
                      <a:shade val="51000"/>
                      <a:satMod val="130000"/>
                    </a:srgbClr>
                  </a:gs>
                  <a:gs pos="80000">
                    <a:srgbClr val="96BDC2">
                      <a:shade val="93000"/>
                      <a:satMod val="130000"/>
                    </a:srgbClr>
                  </a:gs>
                  <a:gs pos="100000">
                    <a:srgbClr val="96BDC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09721" tIns="54861" rIns="109721" bIns="54861" rtlCol="0" anchor="ctr"/>
              <a:lstStyle/>
              <a:p>
                <a:pPr algn="ctr" defTabSz="1007943">
                  <a:defRPr/>
                </a:pPr>
                <a:r>
                  <a:rPr lang="en-GB" sz="1543" kern="0">
                    <a:solidFill>
                      <a:srgbClr val="FFFFFF"/>
                    </a:solidFill>
                    <a:latin typeface="Arial"/>
                    <a:cs typeface="Arial"/>
                  </a:rPr>
                  <a:t>Full Operation Outsourced</a:t>
                </a:r>
              </a:p>
            </p:txBody>
          </p:sp>
          <p:sp>
            <p:nvSpPr>
              <p:cNvPr id="18" name="Oval 17">
                <a:extLst>
                  <a:ext uri="{FF2B5EF4-FFF2-40B4-BE49-F238E27FC236}">
                    <a16:creationId xmlns:a16="http://schemas.microsoft.com/office/drawing/2014/main" id="{79061680-8F03-45C7-9EE1-5FB5A0EDBA01}"/>
                  </a:ext>
                </a:extLst>
              </p:cNvPr>
              <p:cNvSpPr/>
              <p:nvPr/>
            </p:nvSpPr>
            <p:spPr>
              <a:xfrm>
                <a:off x="4413269" y="4931320"/>
                <a:ext cx="1469372" cy="870040"/>
              </a:xfrm>
              <a:prstGeom prst="ellipse">
                <a:avLst/>
              </a:prstGeom>
              <a:gradFill rotWithShape="1">
                <a:gsLst>
                  <a:gs pos="0">
                    <a:srgbClr val="96BDC2">
                      <a:shade val="51000"/>
                      <a:satMod val="130000"/>
                    </a:srgbClr>
                  </a:gs>
                  <a:gs pos="80000">
                    <a:srgbClr val="96BDC2">
                      <a:shade val="93000"/>
                      <a:satMod val="130000"/>
                    </a:srgbClr>
                  </a:gs>
                  <a:gs pos="100000">
                    <a:srgbClr val="96BDC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09721" tIns="54861" rIns="109721" bIns="54861" rtlCol="0" anchor="ctr"/>
              <a:lstStyle/>
              <a:p>
                <a:pPr algn="ctr" defTabSz="1007943">
                  <a:defRPr/>
                </a:pPr>
                <a:r>
                  <a:rPr lang="en-GB" sz="1543" kern="0">
                    <a:solidFill>
                      <a:srgbClr val="FFFFFF"/>
                    </a:solidFill>
                    <a:latin typeface="Arial"/>
                    <a:cs typeface="Arial"/>
                  </a:rPr>
                  <a:t>Leisure Operator</a:t>
                </a:r>
              </a:p>
            </p:txBody>
          </p:sp>
          <p:cxnSp>
            <p:nvCxnSpPr>
              <p:cNvPr id="19" name="Straight Arrow Connector 18">
                <a:extLst>
                  <a:ext uri="{FF2B5EF4-FFF2-40B4-BE49-F238E27FC236}">
                    <a16:creationId xmlns:a16="http://schemas.microsoft.com/office/drawing/2014/main" id="{D61193AC-22B9-4068-B26A-83ED46FCB0C7}"/>
                  </a:ext>
                </a:extLst>
              </p:cNvPr>
              <p:cNvCxnSpPr>
                <a:cxnSpLocks/>
                <a:endCxn id="22" idx="0"/>
              </p:cNvCxnSpPr>
              <p:nvPr/>
            </p:nvCxnSpPr>
            <p:spPr>
              <a:xfrm flipH="1">
                <a:off x="6669973" y="4496307"/>
                <a:ext cx="634453" cy="435013"/>
              </a:xfrm>
              <a:prstGeom prst="straightConnector1">
                <a:avLst/>
              </a:prstGeom>
              <a:noFill/>
              <a:ln w="9525" cap="flat" cmpd="sng" algn="ctr">
                <a:solidFill>
                  <a:srgbClr val="0086CB">
                    <a:shade val="95000"/>
                    <a:satMod val="105000"/>
                  </a:srgbClr>
                </a:solidFill>
                <a:prstDash val="solid"/>
                <a:tailEnd type="arrow"/>
              </a:ln>
              <a:effectLst/>
            </p:spPr>
          </p:cxnSp>
          <p:cxnSp>
            <p:nvCxnSpPr>
              <p:cNvPr id="20" name="Straight Arrow Connector 19">
                <a:extLst>
                  <a:ext uri="{FF2B5EF4-FFF2-40B4-BE49-F238E27FC236}">
                    <a16:creationId xmlns:a16="http://schemas.microsoft.com/office/drawing/2014/main" id="{049F015A-9DD9-412E-86E9-89399DE859DC}"/>
                  </a:ext>
                </a:extLst>
              </p:cNvPr>
              <p:cNvCxnSpPr>
                <a:cxnSpLocks/>
                <a:stCxn id="16" idx="2"/>
                <a:endCxn id="18" idx="0"/>
              </p:cNvCxnSpPr>
              <p:nvPr/>
            </p:nvCxnSpPr>
            <p:spPr>
              <a:xfrm flipH="1">
                <a:off x="5147955" y="4496301"/>
                <a:ext cx="2156478" cy="435019"/>
              </a:xfrm>
              <a:prstGeom prst="straightConnector1">
                <a:avLst/>
              </a:prstGeom>
              <a:noFill/>
              <a:ln w="9525" cap="flat" cmpd="sng" algn="ctr">
                <a:solidFill>
                  <a:srgbClr val="0086CB">
                    <a:shade val="95000"/>
                    <a:satMod val="105000"/>
                  </a:srgbClr>
                </a:solidFill>
                <a:prstDash val="solid"/>
                <a:tailEnd type="arrow"/>
              </a:ln>
              <a:effectLst/>
            </p:spPr>
          </p:cxnSp>
          <p:cxnSp>
            <p:nvCxnSpPr>
              <p:cNvPr id="21" name="Straight Arrow Connector 20">
                <a:extLst>
                  <a:ext uri="{FF2B5EF4-FFF2-40B4-BE49-F238E27FC236}">
                    <a16:creationId xmlns:a16="http://schemas.microsoft.com/office/drawing/2014/main" id="{8176A83E-4F1A-4CD9-B6D4-456932E50A9F}"/>
                  </a:ext>
                </a:extLst>
              </p:cNvPr>
              <p:cNvCxnSpPr/>
              <p:nvPr/>
            </p:nvCxnSpPr>
            <p:spPr>
              <a:xfrm>
                <a:off x="7304433" y="4496306"/>
                <a:ext cx="2182323" cy="396877"/>
              </a:xfrm>
              <a:prstGeom prst="straightConnector1">
                <a:avLst/>
              </a:prstGeom>
              <a:noFill/>
              <a:ln w="9525" cap="flat" cmpd="sng" algn="ctr">
                <a:solidFill>
                  <a:srgbClr val="0086CB">
                    <a:shade val="95000"/>
                    <a:satMod val="105000"/>
                  </a:srgbClr>
                </a:solidFill>
                <a:prstDash val="solid"/>
                <a:tailEnd type="arrow"/>
              </a:ln>
              <a:effectLst/>
            </p:spPr>
          </p:cxnSp>
          <p:sp>
            <p:nvSpPr>
              <p:cNvPr id="22" name="Oval 21">
                <a:extLst>
                  <a:ext uri="{FF2B5EF4-FFF2-40B4-BE49-F238E27FC236}">
                    <a16:creationId xmlns:a16="http://schemas.microsoft.com/office/drawing/2014/main" id="{7A53A2AA-D735-494D-A27C-441C287773EA}"/>
                  </a:ext>
                </a:extLst>
              </p:cNvPr>
              <p:cNvSpPr/>
              <p:nvPr/>
            </p:nvSpPr>
            <p:spPr>
              <a:xfrm>
                <a:off x="5935287" y="4931320"/>
                <a:ext cx="1469372" cy="870040"/>
              </a:xfrm>
              <a:prstGeom prst="ellipse">
                <a:avLst/>
              </a:prstGeom>
              <a:gradFill rotWithShape="1">
                <a:gsLst>
                  <a:gs pos="0">
                    <a:srgbClr val="96BDC2">
                      <a:shade val="51000"/>
                      <a:satMod val="130000"/>
                    </a:srgbClr>
                  </a:gs>
                  <a:gs pos="80000">
                    <a:srgbClr val="96BDC2">
                      <a:shade val="93000"/>
                      <a:satMod val="130000"/>
                    </a:srgbClr>
                  </a:gs>
                  <a:gs pos="100000">
                    <a:srgbClr val="96BDC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09721" tIns="54861" rIns="109721" bIns="54861" rtlCol="0" anchor="ctr"/>
              <a:lstStyle/>
              <a:p>
                <a:pPr algn="ctr" defTabSz="1007943">
                  <a:defRPr/>
                </a:pPr>
                <a:r>
                  <a:rPr lang="en-GB" sz="1543" kern="0">
                    <a:solidFill>
                      <a:srgbClr val="FFFFFF"/>
                    </a:solidFill>
                    <a:latin typeface="Arial"/>
                    <a:cs typeface="Arial"/>
                  </a:rPr>
                  <a:t>Tennis Operator</a:t>
                </a:r>
              </a:p>
            </p:txBody>
          </p:sp>
          <p:sp>
            <p:nvSpPr>
              <p:cNvPr id="23" name="Oval 22">
                <a:extLst>
                  <a:ext uri="{FF2B5EF4-FFF2-40B4-BE49-F238E27FC236}">
                    <a16:creationId xmlns:a16="http://schemas.microsoft.com/office/drawing/2014/main" id="{C96611A0-DA1A-42BB-827B-A02B0B8D5859}"/>
                  </a:ext>
                </a:extLst>
              </p:cNvPr>
              <p:cNvSpPr/>
              <p:nvPr/>
            </p:nvSpPr>
            <p:spPr>
              <a:xfrm>
                <a:off x="7457305" y="4931320"/>
                <a:ext cx="1277599" cy="870040"/>
              </a:xfrm>
              <a:prstGeom prst="ellipse">
                <a:avLst/>
              </a:prstGeom>
              <a:gradFill rotWithShape="1">
                <a:gsLst>
                  <a:gs pos="0">
                    <a:srgbClr val="96BDC2">
                      <a:shade val="51000"/>
                      <a:satMod val="130000"/>
                    </a:srgbClr>
                  </a:gs>
                  <a:gs pos="80000">
                    <a:srgbClr val="96BDC2">
                      <a:shade val="93000"/>
                      <a:satMod val="130000"/>
                    </a:srgbClr>
                  </a:gs>
                  <a:gs pos="100000">
                    <a:srgbClr val="96BDC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09721" tIns="54861" rIns="109721" bIns="54861" rtlCol="0" anchor="ctr"/>
              <a:lstStyle/>
              <a:p>
                <a:pPr algn="ctr" defTabSz="1007943">
                  <a:defRPr/>
                </a:pPr>
                <a:r>
                  <a:rPr lang="en-GB" sz="1543" kern="0">
                    <a:solidFill>
                      <a:srgbClr val="FFFFFF"/>
                    </a:solidFill>
                    <a:latin typeface="Arial"/>
                    <a:cs typeface="Arial"/>
                  </a:rPr>
                  <a:t>Club</a:t>
                </a:r>
              </a:p>
            </p:txBody>
          </p:sp>
          <p:sp>
            <p:nvSpPr>
              <p:cNvPr id="24" name="Oval 23">
                <a:extLst>
                  <a:ext uri="{FF2B5EF4-FFF2-40B4-BE49-F238E27FC236}">
                    <a16:creationId xmlns:a16="http://schemas.microsoft.com/office/drawing/2014/main" id="{6A6F4D33-5721-4A34-8C09-03EB48CB06F6}"/>
                  </a:ext>
                </a:extLst>
              </p:cNvPr>
              <p:cNvSpPr/>
              <p:nvPr/>
            </p:nvSpPr>
            <p:spPr>
              <a:xfrm>
                <a:off x="8787550" y="4965758"/>
                <a:ext cx="1469372" cy="870040"/>
              </a:xfrm>
              <a:prstGeom prst="ellipse">
                <a:avLst/>
              </a:prstGeom>
              <a:gradFill rotWithShape="1">
                <a:gsLst>
                  <a:gs pos="0">
                    <a:srgbClr val="96BDC2">
                      <a:shade val="51000"/>
                      <a:satMod val="130000"/>
                    </a:srgbClr>
                  </a:gs>
                  <a:gs pos="80000">
                    <a:srgbClr val="96BDC2">
                      <a:shade val="93000"/>
                      <a:satMod val="130000"/>
                    </a:srgbClr>
                  </a:gs>
                  <a:gs pos="100000">
                    <a:srgbClr val="96BDC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09721" tIns="54861" rIns="109721" bIns="54861" rtlCol="0" anchor="ctr"/>
              <a:lstStyle/>
              <a:p>
                <a:pPr algn="ctr" defTabSz="1007943">
                  <a:defRPr/>
                </a:pPr>
                <a:r>
                  <a:rPr lang="en-GB" sz="1543" kern="0">
                    <a:solidFill>
                      <a:srgbClr val="FFFFFF"/>
                    </a:solidFill>
                    <a:latin typeface="Arial"/>
                    <a:cs typeface="Arial"/>
                  </a:rPr>
                  <a:t>CIC / Active </a:t>
                </a:r>
                <a:r>
                  <a:rPr lang="en-GB" sz="1543" kern="0" err="1">
                    <a:solidFill>
                      <a:srgbClr val="FFFFFF"/>
                    </a:solidFill>
                    <a:latin typeface="Arial"/>
                    <a:cs typeface="Arial"/>
                  </a:rPr>
                  <a:t>P’ship</a:t>
                </a:r>
                <a:endParaRPr lang="en-GB" sz="1543" kern="0">
                  <a:solidFill>
                    <a:srgbClr val="FFFFFF"/>
                  </a:solidFill>
                  <a:latin typeface="Arial"/>
                  <a:cs typeface="Arial"/>
                </a:endParaRPr>
              </a:p>
            </p:txBody>
          </p:sp>
          <p:cxnSp>
            <p:nvCxnSpPr>
              <p:cNvPr id="25" name="Straight Arrow Connector 24">
                <a:extLst>
                  <a:ext uri="{FF2B5EF4-FFF2-40B4-BE49-F238E27FC236}">
                    <a16:creationId xmlns:a16="http://schemas.microsoft.com/office/drawing/2014/main" id="{455E8725-D9FC-4539-8434-B4672A99C726}"/>
                  </a:ext>
                </a:extLst>
              </p:cNvPr>
              <p:cNvCxnSpPr>
                <a:cxnSpLocks/>
                <a:stCxn id="16" idx="2"/>
                <a:endCxn id="23" idx="0"/>
              </p:cNvCxnSpPr>
              <p:nvPr/>
            </p:nvCxnSpPr>
            <p:spPr>
              <a:xfrm>
                <a:off x="7304433" y="4496301"/>
                <a:ext cx="791672" cy="435019"/>
              </a:xfrm>
              <a:prstGeom prst="straightConnector1">
                <a:avLst/>
              </a:prstGeom>
              <a:noFill/>
              <a:ln w="9525" cap="flat" cmpd="sng" algn="ctr">
                <a:solidFill>
                  <a:srgbClr val="0086CB">
                    <a:shade val="95000"/>
                    <a:satMod val="105000"/>
                  </a:srgbClr>
                </a:solidFill>
                <a:prstDash val="solid"/>
                <a:tailEnd type="arrow"/>
              </a:ln>
              <a:effectLst/>
            </p:spPr>
          </p:cxnSp>
        </p:grpSp>
        <p:sp>
          <p:nvSpPr>
            <p:cNvPr id="26" name="Arrow: Down 25">
              <a:extLst>
                <a:ext uri="{FF2B5EF4-FFF2-40B4-BE49-F238E27FC236}">
                  <a16:creationId xmlns:a16="http://schemas.microsoft.com/office/drawing/2014/main" id="{13972C89-44C2-4870-A2D7-94AFA8E4D5AC}"/>
                </a:ext>
              </a:extLst>
            </p:cNvPr>
            <p:cNvSpPr/>
            <p:nvPr/>
          </p:nvSpPr>
          <p:spPr>
            <a:xfrm>
              <a:off x="8223524" y="6048626"/>
              <a:ext cx="218090" cy="386625"/>
            </a:xfrm>
            <a:prstGeom prst="downArrow">
              <a:avLst/>
            </a:prstGeom>
            <a:solidFill>
              <a:schemeClr val="accent3">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5514"/>
              <a:endParaRPr lang="en-GB">
                <a:solidFill>
                  <a:srgbClr val="FFFFFF"/>
                </a:solidFill>
                <a:latin typeface="Arial"/>
              </a:endParaRPr>
            </a:p>
          </p:txBody>
        </p:sp>
        <p:sp>
          <p:nvSpPr>
            <p:cNvPr id="27" name="Rectangle 26">
              <a:extLst>
                <a:ext uri="{FF2B5EF4-FFF2-40B4-BE49-F238E27FC236}">
                  <a16:creationId xmlns:a16="http://schemas.microsoft.com/office/drawing/2014/main" id="{71FA2E88-9F8C-48EB-A8B3-B008073067EC}"/>
                </a:ext>
              </a:extLst>
            </p:cNvPr>
            <p:cNvSpPr/>
            <p:nvPr/>
          </p:nvSpPr>
          <p:spPr>
            <a:xfrm>
              <a:off x="7686046" y="6548265"/>
              <a:ext cx="1293046" cy="100430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5514"/>
              <a:r>
                <a:rPr lang="en-GB" sz="1400">
                  <a:solidFill>
                    <a:srgbClr val="FFFFFF"/>
                  </a:solidFill>
                  <a:latin typeface="Arial"/>
                </a:rPr>
                <a:t>Coaching Tendered out to tennis provider</a:t>
              </a:r>
            </a:p>
          </p:txBody>
        </p:sp>
      </p:grpSp>
      <p:sp>
        <p:nvSpPr>
          <p:cNvPr id="7" name="Rectangle 6">
            <a:extLst>
              <a:ext uri="{FF2B5EF4-FFF2-40B4-BE49-F238E27FC236}">
                <a16:creationId xmlns:a16="http://schemas.microsoft.com/office/drawing/2014/main" id="{7B43110B-66D2-DE23-6281-D0534146A5AF}"/>
              </a:ext>
            </a:extLst>
          </p:cNvPr>
          <p:cNvSpPr/>
          <p:nvPr/>
        </p:nvSpPr>
        <p:spPr>
          <a:xfrm>
            <a:off x="757788" y="3814608"/>
            <a:ext cx="1584134" cy="1004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5514"/>
            <a:r>
              <a:rPr lang="en-GB">
                <a:solidFill>
                  <a:srgbClr val="FFFFFF"/>
                </a:solidFill>
                <a:latin typeface="Arial"/>
              </a:rPr>
              <a:t>IN HOUSE </a:t>
            </a:r>
          </a:p>
        </p:txBody>
      </p:sp>
      <p:sp>
        <p:nvSpPr>
          <p:cNvPr id="10" name="Rectangle 9">
            <a:extLst>
              <a:ext uri="{FF2B5EF4-FFF2-40B4-BE49-F238E27FC236}">
                <a16:creationId xmlns:a16="http://schemas.microsoft.com/office/drawing/2014/main" id="{F3E7CAB3-F969-93ED-F6EF-4B421D8B13FF}"/>
              </a:ext>
            </a:extLst>
          </p:cNvPr>
          <p:cNvSpPr/>
          <p:nvPr/>
        </p:nvSpPr>
        <p:spPr>
          <a:xfrm>
            <a:off x="757788" y="2311563"/>
            <a:ext cx="1773636" cy="67112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5514"/>
            <a:r>
              <a:rPr lang="en-GB" b="1">
                <a:solidFill>
                  <a:schemeClr val="bg1"/>
                </a:solidFill>
                <a:latin typeface="Arial"/>
              </a:rPr>
              <a:t>MODEL 1</a:t>
            </a:r>
          </a:p>
          <a:p>
            <a:pPr algn="ctr" defTabSz="995514"/>
            <a:r>
              <a:rPr lang="en-GB" b="1">
                <a:solidFill>
                  <a:schemeClr val="bg1"/>
                </a:solidFill>
                <a:latin typeface="Arial"/>
              </a:rPr>
              <a:t>14%</a:t>
            </a:r>
          </a:p>
        </p:txBody>
      </p:sp>
      <p:sp>
        <p:nvSpPr>
          <p:cNvPr id="28" name="Rectangle 27">
            <a:extLst>
              <a:ext uri="{FF2B5EF4-FFF2-40B4-BE49-F238E27FC236}">
                <a16:creationId xmlns:a16="http://schemas.microsoft.com/office/drawing/2014/main" id="{C5C043D2-CBE6-87AA-F894-E3E51C94F607}"/>
              </a:ext>
            </a:extLst>
          </p:cNvPr>
          <p:cNvSpPr/>
          <p:nvPr/>
        </p:nvSpPr>
        <p:spPr>
          <a:xfrm>
            <a:off x="4127333" y="2311386"/>
            <a:ext cx="1773636" cy="6713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5514"/>
            <a:r>
              <a:rPr lang="en-GB" b="1">
                <a:solidFill>
                  <a:schemeClr val="bg1"/>
                </a:solidFill>
                <a:latin typeface="Arial"/>
              </a:rPr>
              <a:t>MODEL 2</a:t>
            </a:r>
          </a:p>
          <a:p>
            <a:pPr algn="ctr" defTabSz="995514"/>
            <a:r>
              <a:rPr lang="en-GB" b="1">
                <a:solidFill>
                  <a:schemeClr val="bg1"/>
                </a:solidFill>
                <a:latin typeface="Arial"/>
              </a:rPr>
              <a:t>35%</a:t>
            </a:r>
          </a:p>
        </p:txBody>
      </p:sp>
      <p:sp>
        <p:nvSpPr>
          <p:cNvPr id="29" name="Rectangle 28">
            <a:extLst>
              <a:ext uri="{FF2B5EF4-FFF2-40B4-BE49-F238E27FC236}">
                <a16:creationId xmlns:a16="http://schemas.microsoft.com/office/drawing/2014/main" id="{62CAE86C-B6A6-98E1-2CE6-85AEDE2B0EDE}"/>
              </a:ext>
            </a:extLst>
          </p:cNvPr>
          <p:cNvSpPr/>
          <p:nvPr/>
        </p:nvSpPr>
        <p:spPr>
          <a:xfrm>
            <a:off x="9474119" y="2311386"/>
            <a:ext cx="1773636" cy="6713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5514"/>
            <a:r>
              <a:rPr lang="en-GB" b="1">
                <a:solidFill>
                  <a:schemeClr val="bg1"/>
                </a:solidFill>
                <a:latin typeface="Arial"/>
              </a:rPr>
              <a:t>MODEL 3</a:t>
            </a:r>
          </a:p>
          <a:p>
            <a:pPr algn="ctr" defTabSz="995514"/>
            <a:r>
              <a:rPr lang="en-GB" b="1">
                <a:solidFill>
                  <a:schemeClr val="bg1"/>
                </a:solidFill>
                <a:latin typeface="Arial"/>
              </a:rPr>
              <a:t>51%</a:t>
            </a:r>
          </a:p>
        </p:txBody>
      </p:sp>
      <p:sp>
        <p:nvSpPr>
          <p:cNvPr id="30" name="Rectangle 29">
            <a:extLst>
              <a:ext uri="{FF2B5EF4-FFF2-40B4-BE49-F238E27FC236}">
                <a16:creationId xmlns:a16="http://schemas.microsoft.com/office/drawing/2014/main" id="{843A93FD-98B1-9BC1-A0D1-A4DEC1FED675}"/>
              </a:ext>
            </a:extLst>
          </p:cNvPr>
          <p:cNvSpPr/>
          <p:nvPr/>
        </p:nvSpPr>
        <p:spPr>
          <a:xfrm>
            <a:off x="359679" y="2002752"/>
            <a:ext cx="2575258" cy="5430969"/>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1" name="Rectangle 30">
            <a:extLst>
              <a:ext uri="{FF2B5EF4-FFF2-40B4-BE49-F238E27FC236}">
                <a16:creationId xmlns:a16="http://schemas.microsoft.com/office/drawing/2014/main" id="{1D545801-B013-48E8-1E23-A4A2CD7F09BC}"/>
              </a:ext>
            </a:extLst>
          </p:cNvPr>
          <p:cNvSpPr/>
          <p:nvPr/>
        </p:nvSpPr>
        <p:spPr>
          <a:xfrm>
            <a:off x="3718957" y="2002753"/>
            <a:ext cx="2575258" cy="5430969"/>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2" name="Rectangle 31">
            <a:extLst>
              <a:ext uri="{FF2B5EF4-FFF2-40B4-BE49-F238E27FC236}">
                <a16:creationId xmlns:a16="http://schemas.microsoft.com/office/drawing/2014/main" id="{08602BBD-9048-4A39-F4F0-2B1D11B2845F}"/>
              </a:ext>
            </a:extLst>
          </p:cNvPr>
          <p:cNvSpPr/>
          <p:nvPr/>
        </p:nvSpPr>
        <p:spPr>
          <a:xfrm>
            <a:off x="7129719" y="2002754"/>
            <a:ext cx="6151566" cy="5430969"/>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Tree>
    <p:extLst>
      <p:ext uri="{BB962C8B-B14F-4D97-AF65-F5344CB8AC3E}">
        <p14:creationId xmlns:p14="http://schemas.microsoft.com/office/powerpoint/2010/main" val="1372872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0E47D4-40A2-F441-AD06-DEECD74FDE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00" y="0"/>
            <a:ext cx="7937658" cy="7559675"/>
          </a:xfrm>
          <a:prstGeom prst="rect">
            <a:avLst/>
          </a:prstGeom>
        </p:spPr>
      </p:pic>
      <p:sp>
        <p:nvSpPr>
          <p:cNvPr id="7" name="Rectangle 7">
            <a:extLst>
              <a:ext uri="{FF2B5EF4-FFF2-40B4-BE49-F238E27FC236}">
                <a16:creationId xmlns:a16="http://schemas.microsoft.com/office/drawing/2014/main" id="{D46044C7-6DFA-495A-95C6-14FE1A7BD027}"/>
              </a:ext>
            </a:extLst>
          </p:cNvPr>
          <p:cNvSpPr/>
          <p:nvPr/>
        </p:nvSpPr>
        <p:spPr>
          <a:xfrm rot="10800000">
            <a:off x="5953124" y="0"/>
            <a:ext cx="7528586" cy="7562594"/>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7503255"/>
              <a:gd name="connsiteY0" fmla="*/ 25052 h 7584727"/>
              <a:gd name="connsiteX1" fmla="*/ 7503255 w 7503255"/>
              <a:gd name="connsiteY1" fmla="*/ 0 h 7584727"/>
              <a:gd name="connsiteX2" fmla="*/ 5113422 w 7503255"/>
              <a:gd name="connsiteY2" fmla="*/ 7584727 h 7584727"/>
              <a:gd name="connsiteX3" fmla="*/ 0 w 7503255"/>
              <a:gd name="connsiteY3" fmla="*/ 7584727 h 7584727"/>
              <a:gd name="connsiteX4" fmla="*/ 0 w 7503255"/>
              <a:gd name="connsiteY4" fmla="*/ 25052 h 7584727"/>
              <a:gd name="connsiteX0" fmla="*/ 0 w 7503255"/>
              <a:gd name="connsiteY0" fmla="*/ 25052 h 7584727"/>
              <a:gd name="connsiteX1" fmla="*/ 7503255 w 7503255"/>
              <a:gd name="connsiteY1" fmla="*/ 0 h 7584727"/>
              <a:gd name="connsiteX2" fmla="*/ 5902562 w 7503255"/>
              <a:gd name="connsiteY2" fmla="*/ 7584727 h 7584727"/>
              <a:gd name="connsiteX3" fmla="*/ 0 w 7503255"/>
              <a:gd name="connsiteY3" fmla="*/ 7584727 h 7584727"/>
              <a:gd name="connsiteX4" fmla="*/ 0 w 7503255"/>
              <a:gd name="connsiteY4" fmla="*/ 25052 h 7584727"/>
              <a:gd name="connsiteX0" fmla="*/ 0 w 7515781"/>
              <a:gd name="connsiteY0" fmla="*/ 25052 h 7584727"/>
              <a:gd name="connsiteX1" fmla="*/ 7515781 w 7515781"/>
              <a:gd name="connsiteY1" fmla="*/ 0 h 7584727"/>
              <a:gd name="connsiteX2" fmla="*/ 5915088 w 7515781"/>
              <a:gd name="connsiteY2" fmla="*/ 7584727 h 7584727"/>
              <a:gd name="connsiteX3" fmla="*/ 12526 w 7515781"/>
              <a:gd name="connsiteY3" fmla="*/ 7584727 h 7584727"/>
              <a:gd name="connsiteX4" fmla="*/ 0 w 7515781"/>
              <a:gd name="connsiteY4" fmla="*/ 25052 h 7584727"/>
              <a:gd name="connsiteX0" fmla="*/ 0 w 7540833"/>
              <a:gd name="connsiteY0" fmla="*/ 25052 h 7584727"/>
              <a:gd name="connsiteX1" fmla="*/ 7540833 w 7540833"/>
              <a:gd name="connsiteY1" fmla="*/ 0 h 7584727"/>
              <a:gd name="connsiteX2" fmla="*/ 5940140 w 7540833"/>
              <a:gd name="connsiteY2" fmla="*/ 7584727 h 7584727"/>
              <a:gd name="connsiteX3" fmla="*/ 37578 w 7540833"/>
              <a:gd name="connsiteY3" fmla="*/ 7584727 h 7584727"/>
              <a:gd name="connsiteX4" fmla="*/ 0 w 7540833"/>
              <a:gd name="connsiteY4" fmla="*/ 25052 h 7584727"/>
              <a:gd name="connsiteX0" fmla="*/ 0 w 7531308"/>
              <a:gd name="connsiteY0" fmla="*/ 6002 h 7565677"/>
              <a:gd name="connsiteX1" fmla="*/ 7531308 w 7531308"/>
              <a:gd name="connsiteY1" fmla="*/ 0 h 7565677"/>
              <a:gd name="connsiteX2" fmla="*/ 5940140 w 7531308"/>
              <a:gd name="connsiteY2" fmla="*/ 7565677 h 7565677"/>
              <a:gd name="connsiteX3" fmla="*/ 37578 w 7531308"/>
              <a:gd name="connsiteY3" fmla="*/ 7565677 h 7565677"/>
              <a:gd name="connsiteX4" fmla="*/ 0 w 7531308"/>
              <a:gd name="connsiteY4" fmla="*/ 6002 h 7565677"/>
              <a:gd name="connsiteX0" fmla="*/ 3522 w 7534830"/>
              <a:gd name="connsiteY0" fmla="*/ 6002 h 7565677"/>
              <a:gd name="connsiteX1" fmla="*/ 7534830 w 7534830"/>
              <a:gd name="connsiteY1" fmla="*/ 0 h 7565677"/>
              <a:gd name="connsiteX2" fmla="*/ 5943662 w 7534830"/>
              <a:gd name="connsiteY2" fmla="*/ 7565677 h 7565677"/>
              <a:gd name="connsiteX3" fmla="*/ 970 w 7534830"/>
              <a:gd name="connsiteY3" fmla="*/ 7565677 h 7565677"/>
              <a:gd name="connsiteX4" fmla="*/ 3522 w 7534830"/>
              <a:gd name="connsiteY4" fmla="*/ 6002 h 7565677"/>
              <a:gd name="connsiteX0" fmla="*/ 3522 w 7534830"/>
              <a:gd name="connsiteY0" fmla="*/ 0 h 7566010"/>
              <a:gd name="connsiteX1" fmla="*/ 7534830 w 7534830"/>
              <a:gd name="connsiteY1" fmla="*/ 333 h 7566010"/>
              <a:gd name="connsiteX2" fmla="*/ 5943662 w 7534830"/>
              <a:gd name="connsiteY2" fmla="*/ 7566010 h 7566010"/>
              <a:gd name="connsiteX3" fmla="*/ 970 w 7534830"/>
              <a:gd name="connsiteY3" fmla="*/ 7566010 h 7566010"/>
              <a:gd name="connsiteX4" fmla="*/ 3522 w 7534830"/>
              <a:gd name="connsiteY4" fmla="*/ 0 h 7566010"/>
              <a:gd name="connsiteX0" fmla="*/ 664 w 7535140"/>
              <a:gd name="connsiteY0" fmla="*/ 0 h 7569178"/>
              <a:gd name="connsiteX1" fmla="*/ 7535140 w 7535140"/>
              <a:gd name="connsiteY1" fmla="*/ 3501 h 7569178"/>
              <a:gd name="connsiteX2" fmla="*/ 5943972 w 7535140"/>
              <a:gd name="connsiteY2" fmla="*/ 7569178 h 7569178"/>
              <a:gd name="connsiteX3" fmla="*/ 1280 w 7535140"/>
              <a:gd name="connsiteY3" fmla="*/ 7569178 h 7569178"/>
              <a:gd name="connsiteX4" fmla="*/ 664 w 7535140"/>
              <a:gd name="connsiteY4" fmla="*/ 0 h 7569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5140" h="7569178">
                <a:moveTo>
                  <a:pt x="664" y="0"/>
                </a:moveTo>
                <a:lnTo>
                  <a:pt x="7535140" y="3501"/>
                </a:lnTo>
                <a:lnTo>
                  <a:pt x="5943972" y="7569178"/>
                </a:lnTo>
                <a:lnTo>
                  <a:pt x="1280" y="7569178"/>
                </a:lnTo>
                <a:cubicBezTo>
                  <a:pt x="-2895" y="5049286"/>
                  <a:pt x="4839" y="2519892"/>
                  <a:pt x="664" y="0"/>
                </a:cubicBezTo>
                <a:close/>
              </a:path>
            </a:pathLst>
          </a:cu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8" name="Picture 7">
            <a:extLst>
              <a:ext uri="{FF2B5EF4-FFF2-40B4-BE49-F238E27FC236}">
                <a16:creationId xmlns:a16="http://schemas.microsoft.com/office/drawing/2014/main" id="{C19F1B0C-5359-4ABA-8274-9664B3818FB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94" y="4944843"/>
            <a:ext cx="9403498" cy="2614832"/>
          </a:xfrm>
          <a:prstGeom prst="rect">
            <a:avLst/>
          </a:prstGeom>
        </p:spPr>
      </p:pic>
      <p:sp>
        <p:nvSpPr>
          <p:cNvPr id="11" name="Title 3">
            <a:extLst>
              <a:ext uri="{FF2B5EF4-FFF2-40B4-BE49-F238E27FC236}">
                <a16:creationId xmlns:a16="http://schemas.microsoft.com/office/drawing/2014/main" id="{6B8050DF-DD3A-9045-A272-1EA019A1A37A}"/>
              </a:ext>
            </a:extLst>
          </p:cNvPr>
          <p:cNvSpPr txBox="1">
            <a:spLocks/>
          </p:cNvSpPr>
          <p:nvPr/>
        </p:nvSpPr>
        <p:spPr>
          <a:xfrm>
            <a:off x="7687738" y="710930"/>
            <a:ext cx="5012261" cy="5246052"/>
          </a:xfrm>
          <a:prstGeom prst="rect">
            <a:avLst/>
          </a:prstGeom>
        </p:spPr>
        <p:txBody>
          <a:bodyPr wrap="square" lIns="0" tIns="0" rIns="0" bIns="0">
            <a:spAutoFit/>
          </a:bodyPr>
          <a:lstStyle>
            <a:lvl1pPr algn="l" defTabSz="801821" rtl="0" eaLnBrk="1" latinLnBrk="0" hangingPunct="1">
              <a:lnSpc>
                <a:spcPct val="85000"/>
              </a:lnSpc>
              <a:spcBef>
                <a:spcPts val="1943"/>
              </a:spcBef>
              <a:buNone/>
              <a:defRPr sz="3346" kern="1200" cap="all" baseline="0">
                <a:solidFill>
                  <a:schemeClr val="accent1"/>
                </a:solidFill>
                <a:latin typeface="+mj-lt"/>
                <a:ea typeface="+mj-ea"/>
                <a:cs typeface="+mj-cs"/>
              </a:defRPr>
            </a:lvl1pPr>
          </a:lstStyle>
          <a:p>
            <a:pPr>
              <a:spcBef>
                <a:spcPts val="1800"/>
              </a:spcBef>
            </a:pPr>
            <a:r>
              <a:rPr lang="en-GB" sz="3400" dirty="0">
                <a:solidFill>
                  <a:srgbClr val="FFFFFF"/>
                </a:solidFill>
                <a:latin typeface="Impact"/>
              </a:rPr>
              <a:t>Financials in Parks</a:t>
            </a:r>
          </a:p>
          <a:p>
            <a:pPr>
              <a:lnSpc>
                <a:spcPct val="100000"/>
              </a:lnSpc>
              <a:spcBef>
                <a:spcPts val="1200"/>
              </a:spcBef>
            </a:pPr>
            <a:r>
              <a:rPr lang="en-GB" sz="1600" b="1" cap="none" dirty="0">
                <a:solidFill>
                  <a:srgbClr val="FFFFFF"/>
                </a:solidFill>
                <a:latin typeface="Arial"/>
              </a:rPr>
              <a:t>Income Opportunities:</a:t>
            </a:r>
          </a:p>
          <a:p>
            <a:pPr marL="285750" indent="-285750">
              <a:lnSpc>
                <a:spcPct val="100000"/>
              </a:lnSpc>
              <a:spcBef>
                <a:spcPts val="1200"/>
              </a:spcBef>
              <a:buFont typeface="Arial" panose="020B0604020202020204" pitchFamily="34" charset="0"/>
              <a:buChar char="•"/>
            </a:pPr>
            <a:r>
              <a:rPr lang="en-GB" sz="1600" cap="none" dirty="0">
                <a:solidFill>
                  <a:srgbClr val="FFFFFF"/>
                </a:solidFill>
                <a:latin typeface="Arial"/>
              </a:rPr>
              <a:t>Pay &amp; Play Court Bookings – free hours, £4 +</a:t>
            </a:r>
          </a:p>
          <a:p>
            <a:pPr marL="285750" indent="-285750">
              <a:lnSpc>
                <a:spcPct val="100000"/>
              </a:lnSpc>
              <a:spcBef>
                <a:spcPts val="1200"/>
              </a:spcBef>
              <a:buFont typeface="Arial" panose="020B0604020202020204" pitchFamily="34" charset="0"/>
              <a:buChar char="•"/>
            </a:pPr>
            <a:r>
              <a:rPr lang="en-GB" sz="1600" cap="none" dirty="0">
                <a:solidFill>
                  <a:srgbClr val="FFFFFF"/>
                </a:solidFill>
                <a:latin typeface="Arial"/>
              </a:rPr>
              <a:t>Season Passes - £40, different offerings</a:t>
            </a:r>
          </a:p>
          <a:p>
            <a:pPr marL="285750" indent="-285750">
              <a:lnSpc>
                <a:spcPct val="100000"/>
              </a:lnSpc>
              <a:spcBef>
                <a:spcPts val="1200"/>
              </a:spcBef>
              <a:buFont typeface="Arial" panose="020B0604020202020204" pitchFamily="34" charset="0"/>
              <a:buChar char="•"/>
            </a:pPr>
            <a:r>
              <a:rPr lang="en-GB" sz="1600" cap="none" dirty="0">
                <a:solidFill>
                  <a:srgbClr val="FFFFFF"/>
                </a:solidFill>
                <a:latin typeface="Arial"/>
              </a:rPr>
              <a:t>Coaching Programmes</a:t>
            </a:r>
          </a:p>
          <a:p>
            <a:pPr marL="285750" indent="-285750">
              <a:lnSpc>
                <a:spcPct val="100000"/>
              </a:lnSpc>
              <a:spcBef>
                <a:spcPts val="1200"/>
              </a:spcBef>
              <a:buFont typeface="Arial" panose="020B0604020202020204" pitchFamily="34" charset="0"/>
              <a:buChar char="•"/>
            </a:pPr>
            <a:r>
              <a:rPr lang="en-GB" sz="1600" cap="none" dirty="0">
                <a:solidFill>
                  <a:srgbClr val="FFFFFF"/>
                </a:solidFill>
                <a:latin typeface="Arial"/>
              </a:rPr>
              <a:t>Competitions </a:t>
            </a:r>
          </a:p>
          <a:p>
            <a:pPr marL="285750" indent="-285750">
              <a:lnSpc>
                <a:spcPct val="100000"/>
              </a:lnSpc>
              <a:spcBef>
                <a:spcPts val="1200"/>
              </a:spcBef>
              <a:buFont typeface="Arial" panose="020B0604020202020204" pitchFamily="34" charset="0"/>
              <a:buChar char="•"/>
            </a:pPr>
            <a:r>
              <a:rPr lang="en-GB" sz="1600" cap="none" dirty="0">
                <a:solidFill>
                  <a:srgbClr val="FFFFFF"/>
                </a:solidFill>
                <a:latin typeface="Arial"/>
              </a:rPr>
              <a:t>Ancillary Facilities (café etc) </a:t>
            </a:r>
          </a:p>
          <a:p>
            <a:pPr>
              <a:lnSpc>
                <a:spcPct val="100000"/>
              </a:lnSpc>
              <a:spcBef>
                <a:spcPts val="1200"/>
              </a:spcBef>
            </a:pPr>
            <a:endParaRPr lang="en-GB" sz="1600" b="1" cap="none" dirty="0">
              <a:solidFill>
                <a:srgbClr val="FFFFFF"/>
              </a:solidFill>
              <a:latin typeface="Arial"/>
            </a:endParaRPr>
          </a:p>
          <a:p>
            <a:pPr>
              <a:lnSpc>
                <a:spcPct val="100000"/>
              </a:lnSpc>
              <a:spcBef>
                <a:spcPts val="1200"/>
              </a:spcBef>
            </a:pPr>
            <a:r>
              <a:rPr lang="en-GB" sz="1600" b="1" cap="none" dirty="0">
                <a:solidFill>
                  <a:srgbClr val="FFFFFF"/>
                </a:solidFill>
                <a:latin typeface="Arial"/>
              </a:rPr>
              <a:t>Expenses:</a:t>
            </a:r>
          </a:p>
          <a:p>
            <a:pPr marL="285750" indent="-285750">
              <a:lnSpc>
                <a:spcPct val="100000"/>
              </a:lnSpc>
              <a:spcBef>
                <a:spcPts val="1200"/>
              </a:spcBef>
              <a:buFont typeface="Arial" panose="020B0604020202020204" pitchFamily="34" charset="0"/>
              <a:buChar char="•"/>
            </a:pPr>
            <a:r>
              <a:rPr lang="en-GB" sz="1600" cap="none" dirty="0">
                <a:solidFill>
                  <a:srgbClr val="FFFFFF"/>
                </a:solidFill>
                <a:latin typeface="Arial"/>
              </a:rPr>
              <a:t>Sinking Fund - £1200 / £1800 per court per year</a:t>
            </a:r>
          </a:p>
          <a:p>
            <a:pPr marL="285750" indent="-285750">
              <a:lnSpc>
                <a:spcPct val="100000"/>
              </a:lnSpc>
              <a:spcBef>
                <a:spcPts val="1200"/>
              </a:spcBef>
              <a:buFont typeface="Arial" panose="020B0604020202020204" pitchFamily="34" charset="0"/>
              <a:buChar char="•"/>
            </a:pPr>
            <a:r>
              <a:rPr lang="en-GB" sz="1600" cap="none" dirty="0">
                <a:solidFill>
                  <a:srgbClr val="FFFFFF"/>
                </a:solidFill>
                <a:latin typeface="Arial"/>
              </a:rPr>
              <a:t>Ongoing cleaning costs</a:t>
            </a:r>
          </a:p>
          <a:p>
            <a:pPr marL="285750" indent="-285750">
              <a:lnSpc>
                <a:spcPct val="100000"/>
              </a:lnSpc>
              <a:spcBef>
                <a:spcPts val="1200"/>
              </a:spcBef>
              <a:buFont typeface="Arial" panose="020B0604020202020204" pitchFamily="34" charset="0"/>
              <a:buChar char="•"/>
            </a:pPr>
            <a:r>
              <a:rPr lang="en-GB" sz="1600" cap="none" dirty="0">
                <a:solidFill>
                  <a:srgbClr val="FFFFFF"/>
                </a:solidFill>
                <a:latin typeface="Arial"/>
              </a:rPr>
              <a:t>Court Cleaning</a:t>
            </a:r>
          </a:p>
          <a:p>
            <a:pPr marL="285750" indent="-285750">
              <a:lnSpc>
                <a:spcPct val="100000"/>
              </a:lnSpc>
              <a:spcBef>
                <a:spcPts val="1200"/>
              </a:spcBef>
              <a:buFont typeface="Arial" panose="020B0604020202020204" pitchFamily="34" charset="0"/>
              <a:buChar char="•"/>
            </a:pPr>
            <a:endParaRPr lang="en-GB" sz="1600" cap="none" dirty="0">
              <a:solidFill>
                <a:srgbClr val="FFFFFF"/>
              </a:solidFill>
              <a:latin typeface="Arial"/>
            </a:endParaRPr>
          </a:p>
        </p:txBody>
      </p:sp>
    </p:spTree>
    <p:extLst>
      <p:ext uri="{BB962C8B-B14F-4D97-AF65-F5344CB8AC3E}">
        <p14:creationId xmlns:p14="http://schemas.microsoft.com/office/powerpoint/2010/main" val="1907246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61A1D1-8204-0C46-8E7B-9AE02479F3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578"/>
            <a:ext cx="6138736" cy="7550519"/>
          </a:xfrm>
          <a:prstGeom prst="rect">
            <a:avLst/>
          </a:prstGeom>
        </p:spPr>
      </p:pic>
      <p:sp>
        <p:nvSpPr>
          <p:cNvPr id="4" name="Rectangle 7">
            <a:extLst>
              <a:ext uri="{FF2B5EF4-FFF2-40B4-BE49-F238E27FC236}">
                <a16:creationId xmlns:a16="http://schemas.microsoft.com/office/drawing/2014/main" id="{969F7C32-BED6-41A7-A9A3-58BFF8A68055}"/>
              </a:ext>
            </a:extLst>
          </p:cNvPr>
          <p:cNvSpPr/>
          <p:nvPr/>
        </p:nvSpPr>
        <p:spPr>
          <a:xfrm rot="10800000">
            <a:off x="3909358" y="0"/>
            <a:ext cx="9530417" cy="7559675"/>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7503255"/>
              <a:gd name="connsiteY0" fmla="*/ 25052 h 7584727"/>
              <a:gd name="connsiteX1" fmla="*/ 7503255 w 7503255"/>
              <a:gd name="connsiteY1" fmla="*/ 0 h 7584727"/>
              <a:gd name="connsiteX2" fmla="*/ 5113422 w 7503255"/>
              <a:gd name="connsiteY2" fmla="*/ 7584727 h 7584727"/>
              <a:gd name="connsiteX3" fmla="*/ 0 w 7503255"/>
              <a:gd name="connsiteY3" fmla="*/ 7584727 h 7584727"/>
              <a:gd name="connsiteX4" fmla="*/ 0 w 7503255"/>
              <a:gd name="connsiteY4" fmla="*/ 25052 h 7584727"/>
              <a:gd name="connsiteX0" fmla="*/ 0 w 7503255"/>
              <a:gd name="connsiteY0" fmla="*/ 25052 h 7584727"/>
              <a:gd name="connsiteX1" fmla="*/ 7503255 w 7503255"/>
              <a:gd name="connsiteY1" fmla="*/ 0 h 7584727"/>
              <a:gd name="connsiteX2" fmla="*/ 5902562 w 7503255"/>
              <a:gd name="connsiteY2" fmla="*/ 7584727 h 7584727"/>
              <a:gd name="connsiteX3" fmla="*/ 0 w 7503255"/>
              <a:gd name="connsiteY3" fmla="*/ 7584727 h 7584727"/>
              <a:gd name="connsiteX4" fmla="*/ 0 w 7503255"/>
              <a:gd name="connsiteY4" fmla="*/ 25052 h 7584727"/>
              <a:gd name="connsiteX0" fmla="*/ 0 w 7515781"/>
              <a:gd name="connsiteY0" fmla="*/ 25052 h 7584727"/>
              <a:gd name="connsiteX1" fmla="*/ 7515781 w 7515781"/>
              <a:gd name="connsiteY1" fmla="*/ 0 h 7584727"/>
              <a:gd name="connsiteX2" fmla="*/ 5915088 w 7515781"/>
              <a:gd name="connsiteY2" fmla="*/ 7584727 h 7584727"/>
              <a:gd name="connsiteX3" fmla="*/ 12526 w 7515781"/>
              <a:gd name="connsiteY3" fmla="*/ 7584727 h 7584727"/>
              <a:gd name="connsiteX4" fmla="*/ 0 w 7515781"/>
              <a:gd name="connsiteY4" fmla="*/ 25052 h 7584727"/>
              <a:gd name="connsiteX0" fmla="*/ 0 w 7540833"/>
              <a:gd name="connsiteY0" fmla="*/ 25052 h 7584727"/>
              <a:gd name="connsiteX1" fmla="*/ 7540833 w 7540833"/>
              <a:gd name="connsiteY1" fmla="*/ 0 h 7584727"/>
              <a:gd name="connsiteX2" fmla="*/ 5940140 w 7540833"/>
              <a:gd name="connsiteY2" fmla="*/ 7584727 h 7584727"/>
              <a:gd name="connsiteX3" fmla="*/ 37578 w 7540833"/>
              <a:gd name="connsiteY3" fmla="*/ 7584727 h 7584727"/>
              <a:gd name="connsiteX4" fmla="*/ 0 w 7540833"/>
              <a:gd name="connsiteY4" fmla="*/ 25052 h 7584727"/>
              <a:gd name="connsiteX0" fmla="*/ 0 w 7531308"/>
              <a:gd name="connsiteY0" fmla="*/ 6002 h 7565677"/>
              <a:gd name="connsiteX1" fmla="*/ 7531308 w 7531308"/>
              <a:gd name="connsiteY1" fmla="*/ 0 h 7565677"/>
              <a:gd name="connsiteX2" fmla="*/ 5940140 w 7531308"/>
              <a:gd name="connsiteY2" fmla="*/ 7565677 h 7565677"/>
              <a:gd name="connsiteX3" fmla="*/ 37578 w 7531308"/>
              <a:gd name="connsiteY3" fmla="*/ 7565677 h 7565677"/>
              <a:gd name="connsiteX4" fmla="*/ 0 w 7531308"/>
              <a:gd name="connsiteY4" fmla="*/ 6002 h 7565677"/>
              <a:gd name="connsiteX0" fmla="*/ 3522 w 7534830"/>
              <a:gd name="connsiteY0" fmla="*/ 6002 h 7565677"/>
              <a:gd name="connsiteX1" fmla="*/ 7534830 w 7534830"/>
              <a:gd name="connsiteY1" fmla="*/ 0 h 7565677"/>
              <a:gd name="connsiteX2" fmla="*/ 5943662 w 7534830"/>
              <a:gd name="connsiteY2" fmla="*/ 7565677 h 7565677"/>
              <a:gd name="connsiteX3" fmla="*/ 970 w 7534830"/>
              <a:gd name="connsiteY3" fmla="*/ 7565677 h 7565677"/>
              <a:gd name="connsiteX4" fmla="*/ 3522 w 7534830"/>
              <a:gd name="connsiteY4" fmla="*/ 6002 h 7565677"/>
              <a:gd name="connsiteX0" fmla="*/ 3522 w 9538404"/>
              <a:gd name="connsiteY0" fmla="*/ 6002 h 7565677"/>
              <a:gd name="connsiteX1" fmla="*/ 9538404 w 9538404"/>
              <a:gd name="connsiteY1" fmla="*/ 0 h 7565677"/>
              <a:gd name="connsiteX2" fmla="*/ 5943662 w 9538404"/>
              <a:gd name="connsiteY2" fmla="*/ 7565677 h 7565677"/>
              <a:gd name="connsiteX3" fmla="*/ 970 w 9538404"/>
              <a:gd name="connsiteY3" fmla="*/ 7565677 h 7565677"/>
              <a:gd name="connsiteX4" fmla="*/ 3522 w 9538404"/>
              <a:gd name="connsiteY4" fmla="*/ 6002 h 7565677"/>
              <a:gd name="connsiteX0" fmla="*/ 3522 w 9538404"/>
              <a:gd name="connsiteY0" fmla="*/ 6002 h 7565677"/>
              <a:gd name="connsiteX1" fmla="*/ 9538404 w 9538404"/>
              <a:gd name="connsiteY1" fmla="*/ 0 h 7565677"/>
              <a:gd name="connsiteX2" fmla="*/ 7908206 w 9538404"/>
              <a:gd name="connsiteY2" fmla="*/ 7565677 h 7565677"/>
              <a:gd name="connsiteX3" fmla="*/ 970 w 9538404"/>
              <a:gd name="connsiteY3" fmla="*/ 7565677 h 7565677"/>
              <a:gd name="connsiteX4" fmla="*/ 3522 w 9538404"/>
              <a:gd name="connsiteY4" fmla="*/ 6002 h 7565677"/>
              <a:gd name="connsiteX0" fmla="*/ 3522 w 9538404"/>
              <a:gd name="connsiteY0" fmla="*/ 0 h 7566010"/>
              <a:gd name="connsiteX1" fmla="*/ 9538404 w 9538404"/>
              <a:gd name="connsiteY1" fmla="*/ 333 h 7566010"/>
              <a:gd name="connsiteX2" fmla="*/ 7908206 w 9538404"/>
              <a:gd name="connsiteY2" fmla="*/ 7566010 h 7566010"/>
              <a:gd name="connsiteX3" fmla="*/ 970 w 9538404"/>
              <a:gd name="connsiteY3" fmla="*/ 7566010 h 7566010"/>
              <a:gd name="connsiteX4" fmla="*/ 3522 w 9538404"/>
              <a:gd name="connsiteY4" fmla="*/ 0 h 7566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8404" h="7566010">
                <a:moveTo>
                  <a:pt x="3522" y="0"/>
                </a:moveTo>
                <a:lnTo>
                  <a:pt x="9538404" y="333"/>
                </a:lnTo>
                <a:lnTo>
                  <a:pt x="7908206" y="7566010"/>
                </a:lnTo>
                <a:lnTo>
                  <a:pt x="970" y="7566010"/>
                </a:lnTo>
                <a:cubicBezTo>
                  <a:pt x="-3205" y="5046118"/>
                  <a:pt x="7697" y="2519892"/>
                  <a:pt x="3522" y="0"/>
                </a:cubicBezTo>
                <a:close/>
              </a:path>
            </a:pathLst>
          </a:cu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7" name="Picture 6" descr="Background pattern&#10;&#10;Description automatically generated with low confidence">
            <a:extLst>
              <a:ext uri="{FF2B5EF4-FFF2-40B4-BE49-F238E27FC236}">
                <a16:creationId xmlns:a16="http://schemas.microsoft.com/office/drawing/2014/main" id="{E83B4779-BC93-458C-B482-C598B9AB248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5089581"/>
            <a:ext cx="8289338" cy="2470094"/>
          </a:xfrm>
          <a:prstGeom prst="rect">
            <a:avLst/>
          </a:prstGeom>
        </p:spPr>
      </p:pic>
      <p:sp>
        <p:nvSpPr>
          <p:cNvPr id="9" name="Title 3">
            <a:extLst>
              <a:ext uri="{FF2B5EF4-FFF2-40B4-BE49-F238E27FC236}">
                <a16:creationId xmlns:a16="http://schemas.microsoft.com/office/drawing/2014/main" id="{30636045-3F9D-634A-9225-3EFDB8AC3258}"/>
              </a:ext>
            </a:extLst>
          </p:cNvPr>
          <p:cNvSpPr txBox="1">
            <a:spLocks/>
          </p:cNvSpPr>
          <p:nvPr/>
        </p:nvSpPr>
        <p:spPr>
          <a:xfrm>
            <a:off x="5486400" y="1503660"/>
            <a:ext cx="7054735" cy="4895186"/>
          </a:xfrm>
          <a:prstGeom prst="rect">
            <a:avLst/>
          </a:prstGeom>
        </p:spPr>
        <p:txBody>
          <a:bodyPr wrap="square" lIns="0" tIns="0" rIns="0" bIns="0">
            <a:spAutoFit/>
          </a:bodyPr>
          <a:lstStyle>
            <a:lvl1pPr algn="l" defTabSz="801821" rtl="0" eaLnBrk="1" latinLnBrk="0" hangingPunct="1">
              <a:lnSpc>
                <a:spcPct val="85000"/>
              </a:lnSpc>
              <a:spcBef>
                <a:spcPts val="1943"/>
              </a:spcBef>
              <a:buNone/>
              <a:defRPr sz="3346" kern="1200" cap="all" baseline="0">
                <a:solidFill>
                  <a:schemeClr val="accent1"/>
                </a:solidFill>
                <a:latin typeface="+mj-lt"/>
                <a:ea typeface="+mj-ea"/>
                <a:cs typeface="+mj-cs"/>
              </a:defRPr>
            </a:lvl1pPr>
          </a:lstStyle>
          <a:p>
            <a:pPr>
              <a:spcBef>
                <a:spcPts val="1000"/>
              </a:spcBef>
            </a:pPr>
            <a:r>
              <a:rPr lang="en-GB" sz="6600" dirty="0">
                <a:solidFill>
                  <a:srgbClr val="FFFFFF"/>
                </a:solidFill>
                <a:latin typeface="Impact"/>
              </a:rPr>
              <a:t>Winning Contracts</a:t>
            </a:r>
          </a:p>
          <a:p>
            <a:pPr marL="285750" indent="-285750">
              <a:spcBef>
                <a:spcPts val="1000"/>
              </a:spcBef>
              <a:buFont typeface="Arial" panose="020B0604020202020204" pitchFamily="34" charset="0"/>
              <a:buChar char="•"/>
            </a:pPr>
            <a:r>
              <a:rPr lang="en-GB" sz="1600" cap="none" dirty="0">
                <a:solidFill>
                  <a:srgbClr val="FFFFFF"/>
                </a:solidFill>
                <a:latin typeface="Arial"/>
              </a:rPr>
              <a:t>In most cases these </a:t>
            </a:r>
            <a:r>
              <a:rPr lang="en-GB" sz="1600" b="1" cap="none" dirty="0">
                <a:solidFill>
                  <a:srgbClr val="FFFFFF"/>
                </a:solidFill>
                <a:latin typeface="Arial"/>
              </a:rPr>
              <a:t>have</a:t>
            </a:r>
            <a:r>
              <a:rPr lang="en-GB" sz="1600" cap="none" dirty="0">
                <a:solidFill>
                  <a:srgbClr val="FFFFFF"/>
                </a:solidFill>
                <a:latin typeface="Arial"/>
              </a:rPr>
              <a:t> to be publicly advertised</a:t>
            </a:r>
          </a:p>
          <a:p>
            <a:pPr marL="285750" indent="-285750">
              <a:spcBef>
                <a:spcPts val="1000"/>
              </a:spcBef>
              <a:buFont typeface="Arial" panose="020B0604020202020204" pitchFamily="34" charset="0"/>
              <a:buChar char="•"/>
            </a:pPr>
            <a:r>
              <a:rPr lang="en-GB" sz="1600" cap="none" dirty="0">
                <a:solidFill>
                  <a:srgbClr val="FFFFFF"/>
                </a:solidFill>
                <a:latin typeface="Arial"/>
              </a:rPr>
              <a:t>Most councils and public bodies have dedicated procurement or “Doing Business with Us” pages.</a:t>
            </a:r>
          </a:p>
          <a:p>
            <a:pPr marL="285750" indent="-285750">
              <a:spcBef>
                <a:spcPts val="1000"/>
              </a:spcBef>
              <a:buFont typeface="Arial" panose="020B0604020202020204" pitchFamily="34" charset="0"/>
              <a:buChar char="•"/>
            </a:pPr>
            <a:r>
              <a:rPr lang="en-GB" sz="1600" cap="none" dirty="0">
                <a:solidFill>
                  <a:srgbClr val="FFFFFF"/>
                </a:solidFill>
                <a:latin typeface="Arial"/>
              </a:rPr>
              <a:t>Local Authority Portals</a:t>
            </a:r>
          </a:p>
          <a:p>
            <a:pPr marL="285750" indent="-285750">
              <a:spcBef>
                <a:spcPts val="1000"/>
              </a:spcBef>
              <a:buFont typeface="Arial" panose="020B0604020202020204" pitchFamily="34" charset="0"/>
              <a:buChar char="•"/>
            </a:pPr>
            <a:r>
              <a:rPr lang="en-GB" sz="1600" cap="none" dirty="0">
                <a:solidFill>
                  <a:srgbClr val="FFFFFF"/>
                </a:solidFill>
                <a:latin typeface="Arial"/>
              </a:rPr>
              <a:t>Local publications – occasionally used in smaller areas</a:t>
            </a:r>
          </a:p>
          <a:p>
            <a:pPr marL="285750" indent="-285750">
              <a:spcBef>
                <a:spcPts val="1000"/>
              </a:spcBef>
              <a:buFont typeface="Arial" panose="020B0604020202020204" pitchFamily="34" charset="0"/>
              <a:buChar char="•"/>
            </a:pPr>
            <a:r>
              <a:rPr lang="en-GB" sz="1600" cap="none" dirty="0">
                <a:solidFill>
                  <a:srgbClr val="FFFFFF"/>
                </a:solidFill>
                <a:latin typeface="Arial"/>
              </a:rPr>
              <a:t>Often include 2 areas of application – Financials and Impact</a:t>
            </a:r>
          </a:p>
          <a:p>
            <a:pPr marL="285750" indent="-285750">
              <a:spcBef>
                <a:spcPts val="1000"/>
              </a:spcBef>
              <a:buFont typeface="Arial" panose="020B0604020202020204" pitchFamily="34" charset="0"/>
              <a:buChar char="•"/>
            </a:pPr>
            <a:r>
              <a:rPr lang="en-GB" sz="1600" cap="none" dirty="0">
                <a:solidFill>
                  <a:srgbClr val="FFFFFF"/>
                </a:solidFill>
                <a:latin typeface="Arial"/>
              </a:rPr>
              <a:t>Contracts vary in length – many opportunities ongoing</a:t>
            </a:r>
          </a:p>
          <a:p>
            <a:pPr marL="285750" indent="-285750">
              <a:spcBef>
                <a:spcPts val="1000"/>
              </a:spcBef>
              <a:buFont typeface="Arial" panose="020B0604020202020204" pitchFamily="34" charset="0"/>
              <a:buChar char="•"/>
            </a:pPr>
            <a:endParaRPr lang="en-GB" sz="1600" cap="none" dirty="0">
              <a:solidFill>
                <a:srgbClr val="FFFFFF"/>
              </a:solidFill>
              <a:latin typeface="Arial"/>
            </a:endParaRPr>
          </a:p>
          <a:p>
            <a:pPr marL="285750" indent="-285750">
              <a:spcBef>
                <a:spcPts val="1000"/>
              </a:spcBef>
              <a:buFont typeface="Arial" panose="020B0604020202020204" pitchFamily="34" charset="0"/>
              <a:buChar char="•"/>
            </a:pPr>
            <a:endParaRPr lang="en-GB" sz="1600" cap="none" dirty="0">
              <a:solidFill>
                <a:srgbClr val="FFFFFF"/>
              </a:solidFill>
              <a:latin typeface="Arial"/>
            </a:endParaRPr>
          </a:p>
          <a:p>
            <a:pPr marL="285750" indent="-285750">
              <a:spcBef>
                <a:spcPts val="1000"/>
              </a:spcBef>
              <a:buFont typeface="Arial" panose="020B0604020202020204" pitchFamily="34" charset="0"/>
              <a:buChar char="•"/>
            </a:pPr>
            <a:r>
              <a:rPr lang="en-GB" sz="1000" dirty="0"/>
              <a:t>Most councils and public bodies have dedicated procurement or “Doing Business with Us” pages.</a:t>
            </a:r>
            <a:endParaRPr lang="en-GB" sz="1600" cap="none" dirty="0">
              <a:solidFill>
                <a:srgbClr val="FFFFFF"/>
              </a:solidFill>
              <a:latin typeface="Arial"/>
            </a:endParaRPr>
          </a:p>
        </p:txBody>
      </p:sp>
    </p:spTree>
    <p:extLst>
      <p:ext uri="{BB962C8B-B14F-4D97-AF65-F5344CB8AC3E}">
        <p14:creationId xmlns:p14="http://schemas.microsoft.com/office/powerpoint/2010/main" val="3147526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D931A3-889B-9940-A29C-A7D77F84002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069287" y="1431503"/>
            <a:ext cx="1367099" cy="6128172"/>
          </a:xfrm>
          <a:prstGeom prst="rect">
            <a:avLst/>
          </a:prstGeom>
        </p:spPr>
      </p:pic>
      <p:pic>
        <p:nvPicPr>
          <p:cNvPr id="3" name="Picture 2">
            <a:extLst>
              <a:ext uri="{FF2B5EF4-FFF2-40B4-BE49-F238E27FC236}">
                <a16:creationId xmlns:a16="http://schemas.microsoft.com/office/drawing/2014/main" id="{0E6BB2B4-82C4-5B48-A381-C1B466F5106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1" y="1"/>
            <a:ext cx="2318146" cy="2810435"/>
          </a:xfrm>
          <a:prstGeom prst="rect">
            <a:avLst/>
          </a:prstGeom>
        </p:spPr>
      </p:pic>
      <p:pic>
        <p:nvPicPr>
          <p:cNvPr id="14" name="Picture 13" descr="Icon&#10;&#10;Description automatically generated">
            <a:extLst>
              <a:ext uri="{FF2B5EF4-FFF2-40B4-BE49-F238E27FC236}">
                <a16:creationId xmlns:a16="http://schemas.microsoft.com/office/drawing/2014/main" id="{6060BD26-D9B2-EA42-A4CD-2CBC721877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554" y="2877455"/>
            <a:ext cx="1383806" cy="1383806"/>
          </a:xfrm>
          <a:prstGeom prst="rect">
            <a:avLst/>
          </a:prstGeom>
        </p:spPr>
      </p:pic>
      <p:pic>
        <p:nvPicPr>
          <p:cNvPr id="15" name="Picture 14">
            <a:extLst>
              <a:ext uri="{FF2B5EF4-FFF2-40B4-BE49-F238E27FC236}">
                <a16:creationId xmlns:a16="http://schemas.microsoft.com/office/drawing/2014/main" id="{50626893-FEFD-E542-8935-D44F4BF9F7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0350" y="2985018"/>
            <a:ext cx="1279634" cy="1279634"/>
          </a:xfrm>
          <a:prstGeom prst="rect">
            <a:avLst/>
          </a:prstGeom>
        </p:spPr>
      </p:pic>
      <p:pic>
        <p:nvPicPr>
          <p:cNvPr id="16" name="Picture 15" descr="Icon&#10;&#10;Description automatically generated">
            <a:extLst>
              <a:ext uri="{FF2B5EF4-FFF2-40B4-BE49-F238E27FC236}">
                <a16:creationId xmlns:a16="http://schemas.microsoft.com/office/drawing/2014/main" id="{FC5EC4D9-76BE-FC4D-B0E6-5C119CD17E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1382" y="604648"/>
            <a:ext cx="1389222" cy="1389222"/>
          </a:xfrm>
          <a:prstGeom prst="rect">
            <a:avLst/>
          </a:prstGeom>
        </p:spPr>
      </p:pic>
      <p:sp>
        <p:nvSpPr>
          <p:cNvPr id="17" name="Title 3">
            <a:extLst>
              <a:ext uri="{FF2B5EF4-FFF2-40B4-BE49-F238E27FC236}">
                <a16:creationId xmlns:a16="http://schemas.microsoft.com/office/drawing/2014/main" id="{90DB4E17-414D-D34E-90ED-048CE89B0A90}"/>
              </a:ext>
            </a:extLst>
          </p:cNvPr>
          <p:cNvSpPr txBox="1">
            <a:spLocks/>
          </p:cNvSpPr>
          <p:nvPr/>
        </p:nvSpPr>
        <p:spPr>
          <a:xfrm>
            <a:off x="2398035" y="731855"/>
            <a:ext cx="2831756" cy="1593257"/>
          </a:xfrm>
          <a:prstGeom prst="rect">
            <a:avLst/>
          </a:prstGeom>
        </p:spPr>
        <p:txBody>
          <a:bodyPr wrap="square" lIns="0" tIns="0" rIns="0" bIns="0">
            <a:spAutoFit/>
          </a:bodyPr>
          <a:lstStyle>
            <a:lvl1pPr algn="l" defTabSz="801821" rtl="0" eaLnBrk="1" latinLnBrk="0" hangingPunct="1">
              <a:lnSpc>
                <a:spcPct val="85000"/>
              </a:lnSpc>
              <a:spcBef>
                <a:spcPts val="1943"/>
              </a:spcBef>
              <a:buNone/>
              <a:defRPr sz="3346" kern="1200" cap="all" baseline="0">
                <a:solidFill>
                  <a:schemeClr val="accent1"/>
                </a:solidFill>
                <a:latin typeface="+mj-lt"/>
                <a:ea typeface="+mj-ea"/>
                <a:cs typeface="+mj-cs"/>
              </a:defRPr>
            </a:lvl1pPr>
          </a:lstStyle>
          <a:p>
            <a:pPr>
              <a:spcBef>
                <a:spcPts val="1000"/>
              </a:spcBef>
            </a:pPr>
            <a:r>
              <a:rPr lang="en-GB" sz="3200" dirty="0">
                <a:solidFill>
                  <a:srgbClr val="16316F"/>
                </a:solidFill>
                <a:latin typeface="Impact"/>
              </a:rPr>
              <a:t>Marketing</a:t>
            </a:r>
          </a:p>
          <a:p>
            <a:pPr>
              <a:spcBef>
                <a:spcPts val="1000"/>
              </a:spcBef>
            </a:pPr>
            <a:r>
              <a:rPr lang="en-GB" sz="1600" cap="none" dirty="0">
                <a:solidFill>
                  <a:srgbClr val="16316F"/>
                </a:solidFill>
                <a:latin typeface="Arial"/>
              </a:rPr>
              <a:t>The LTA run campaigns that helps to boost interest in tennis, which links to opportunities to play in your parks</a:t>
            </a:r>
          </a:p>
        </p:txBody>
      </p:sp>
      <p:sp>
        <p:nvSpPr>
          <p:cNvPr id="18" name="Title 3">
            <a:extLst>
              <a:ext uri="{FF2B5EF4-FFF2-40B4-BE49-F238E27FC236}">
                <a16:creationId xmlns:a16="http://schemas.microsoft.com/office/drawing/2014/main" id="{121138B2-5162-704B-A8DA-AB96C713EC8F}"/>
              </a:ext>
            </a:extLst>
          </p:cNvPr>
          <p:cNvSpPr txBox="1">
            <a:spLocks/>
          </p:cNvSpPr>
          <p:nvPr/>
        </p:nvSpPr>
        <p:spPr>
          <a:xfrm>
            <a:off x="9127163" y="737466"/>
            <a:ext cx="3114594" cy="1174681"/>
          </a:xfrm>
          <a:prstGeom prst="rect">
            <a:avLst/>
          </a:prstGeom>
        </p:spPr>
        <p:txBody>
          <a:bodyPr wrap="square" lIns="0" tIns="0" rIns="0" bIns="0">
            <a:spAutoFit/>
          </a:bodyPr>
          <a:lstStyle>
            <a:lvl1pPr algn="l" defTabSz="801821" rtl="0" eaLnBrk="1" latinLnBrk="0" hangingPunct="1">
              <a:lnSpc>
                <a:spcPct val="85000"/>
              </a:lnSpc>
              <a:spcBef>
                <a:spcPts val="1943"/>
              </a:spcBef>
              <a:buNone/>
              <a:defRPr sz="3346" kern="1200" cap="all" baseline="0">
                <a:solidFill>
                  <a:schemeClr val="accent1"/>
                </a:solidFill>
                <a:latin typeface="+mj-lt"/>
                <a:ea typeface="+mj-ea"/>
                <a:cs typeface="+mj-cs"/>
              </a:defRPr>
            </a:lvl1pPr>
          </a:lstStyle>
          <a:p>
            <a:pPr>
              <a:spcBef>
                <a:spcPts val="1000"/>
              </a:spcBef>
            </a:pPr>
            <a:r>
              <a:rPr lang="en-GB" sz="3200" dirty="0">
                <a:solidFill>
                  <a:srgbClr val="16316F"/>
                </a:solidFill>
                <a:latin typeface="Impact"/>
              </a:rPr>
              <a:t>Governance</a:t>
            </a:r>
          </a:p>
          <a:p>
            <a:pPr>
              <a:spcBef>
                <a:spcPts val="1000"/>
              </a:spcBef>
            </a:pPr>
            <a:r>
              <a:rPr lang="en-GB" sz="1600" cap="none" dirty="0">
                <a:solidFill>
                  <a:srgbClr val="16316F"/>
                </a:solidFill>
                <a:latin typeface="Arial"/>
              </a:rPr>
              <a:t>We help Operators run legally and efficiently with external support available for registered venues</a:t>
            </a:r>
          </a:p>
        </p:txBody>
      </p:sp>
      <p:sp>
        <p:nvSpPr>
          <p:cNvPr id="19" name="Oval 18">
            <a:extLst>
              <a:ext uri="{FF2B5EF4-FFF2-40B4-BE49-F238E27FC236}">
                <a16:creationId xmlns:a16="http://schemas.microsoft.com/office/drawing/2014/main" id="{B1F9124E-C71A-6345-BA87-C7B7CCC46B9D}"/>
              </a:ext>
            </a:extLst>
          </p:cNvPr>
          <p:cNvSpPr/>
          <p:nvPr/>
        </p:nvSpPr>
        <p:spPr>
          <a:xfrm>
            <a:off x="4813306" y="1906535"/>
            <a:ext cx="3785570" cy="3785570"/>
          </a:xfrm>
          <a:prstGeom prst="ellipse">
            <a:avLst/>
          </a:prstGeom>
          <a:solidFill>
            <a:srgbClr val="16316F"/>
          </a:solidFill>
          <a:ln w="12700" cap="flat" cmpd="sng" algn="ctr">
            <a:noFill/>
            <a:prstDash val="solid"/>
            <a:miter lim="800000"/>
          </a:ln>
          <a:effectLst/>
        </p:spPr>
        <p:txBody>
          <a:bodyPr lIns="0" tIns="0" rIns="0" bIns="0" rtlCol="0" anchor="ctr"/>
          <a:lstStyle/>
          <a:p>
            <a:pPr algn="ctr">
              <a:lnSpc>
                <a:spcPts val="5600"/>
              </a:lnSpc>
              <a:defRPr/>
            </a:pPr>
            <a:r>
              <a:rPr lang="en-GB" sz="5600" kern="0" cap="all" dirty="0">
                <a:solidFill>
                  <a:srgbClr val="FFFFFF"/>
                </a:solidFill>
                <a:latin typeface="Impact"/>
                <a:cs typeface="Arial" panose="020B0604020202020204" pitchFamily="34" charset="0"/>
              </a:rPr>
              <a:t>LTA Support</a:t>
            </a:r>
          </a:p>
          <a:p>
            <a:pPr algn="ctr">
              <a:defRPr/>
            </a:pPr>
            <a:r>
              <a:rPr lang="en-GB" sz="1600" kern="0" dirty="0">
                <a:solidFill>
                  <a:srgbClr val="FFFFFF"/>
                </a:solidFill>
                <a:latin typeface="Arial"/>
                <a:cs typeface="Arial" panose="020B0604020202020204" pitchFamily="34" charset="0"/>
              </a:rPr>
              <a:t>How does the LTA Support Local Authorities and Operators to achieve shared goals?</a:t>
            </a:r>
          </a:p>
        </p:txBody>
      </p:sp>
      <p:sp>
        <p:nvSpPr>
          <p:cNvPr id="20" name="Title 3">
            <a:extLst>
              <a:ext uri="{FF2B5EF4-FFF2-40B4-BE49-F238E27FC236}">
                <a16:creationId xmlns:a16="http://schemas.microsoft.com/office/drawing/2014/main" id="{4E08405C-B00D-B442-87E0-A3F8DFE0D6CE}"/>
              </a:ext>
            </a:extLst>
          </p:cNvPr>
          <p:cNvSpPr txBox="1">
            <a:spLocks/>
          </p:cNvSpPr>
          <p:nvPr/>
        </p:nvSpPr>
        <p:spPr>
          <a:xfrm>
            <a:off x="9905976" y="3037476"/>
            <a:ext cx="2654324" cy="2011833"/>
          </a:xfrm>
          <a:prstGeom prst="rect">
            <a:avLst/>
          </a:prstGeom>
        </p:spPr>
        <p:txBody>
          <a:bodyPr wrap="square" lIns="0" tIns="0" rIns="0" bIns="0">
            <a:spAutoFit/>
          </a:bodyPr>
          <a:lstStyle>
            <a:lvl1pPr algn="l" defTabSz="801821" rtl="0" eaLnBrk="1" latinLnBrk="0" hangingPunct="1">
              <a:lnSpc>
                <a:spcPct val="85000"/>
              </a:lnSpc>
              <a:spcBef>
                <a:spcPts val="1943"/>
              </a:spcBef>
              <a:buNone/>
              <a:defRPr sz="3346" kern="1200" cap="all" baseline="0">
                <a:solidFill>
                  <a:schemeClr val="accent1"/>
                </a:solidFill>
                <a:latin typeface="+mj-lt"/>
                <a:ea typeface="+mj-ea"/>
                <a:cs typeface="+mj-cs"/>
              </a:defRPr>
            </a:lvl1pPr>
          </a:lstStyle>
          <a:p>
            <a:pPr>
              <a:spcBef>
                <a:spcPts val="1000"/>
              </a:spcBef>
            </a:pPr>
            <a:r>
              <a:rPr lang="en-GB" sz="3200" dirty="0">
                <a:solidFill>
                  <a:srgbClr val="16316F"/>
                </a:solidFill>
                <a:latin typeface="Impact"/>
              </a:rPr>
              <a:t>Operational Guidance</a:t>
            </a:r>
          </a:p>
          <a:p>
            <a:pPr>
              <a:spcBef>
                <a:spcPts val="1000"/>
              </a:spcBef>
            </a:pPr>
            <a:r>
              <a:rPr lang="en-GB" sz="1600" cap="none" dirty="0">
                <a:solidFill>
                  <a:srgbClr val="16316F"/>
                </a:solidFill>
                <a:latin typeface="Arial"/>
              </a:rPr>
              <a:t>We help Operators to operate in the best way for them, providing reporting and insight to evidence what is working well</a:t>
            </a:r>
          </a:p>
        </p:txBody>
      </p:sp>
      <p:sp>
        <p:nvSpPr>
          <p:cNvPr id="21" name="Title 3">
            <a:extLst>
              <a:ext uri="{FF2B5EF4-FFF2-40B4-BE49-F238E27FC236}">
                <a16:creationId xmlns:a16="http://schemas.microsoft.com/office/drawing/2014/main" id="{86F38A9B-AE16-8749-9BAA-39B2D7A108FC}"/>
              </a:ext>
            </a:extLst>
          </p:cNvPr>
          <p:cNvSpPr txBox="1">
            <a:spLocks/>
          </p:cNvSpPr>
          <p:nvPr/>
        </p:nvSpPr>
        <p:spPr>
          <a:xfrm>
            <a:off x="9127163" y="5627818"/>
            <a:ext cx="2831756" cy="1593257"/>
          </a:xfrm>
          <a:prstGeom prst="rect">
            <a:avLst/>
          </a:prstGeom>
        </p:spPr>
        <p:txBody>
          <a:bodyPr wrap="square" lIns="0" tIns="0" rIns="0" bIns="0">
            <a:spAutoFit/>
          </a:bodyPr>
          <a:lstStyle>
            <a:lvl1pPr algn="l" defTabSz="801821" rtl="0" eaLnBrk="1" latinLnBrk="0" hangingPunct="1">
              <a:lnSpc>
                <a:spcPct val="85000"/>
              </a:lnSpc>
              <a:spcBef>
                <a:spcPts val="1943"/>
              </a:spcBef>
              <a:buNone/>
              <a:defRPr sz="3346" kern="1200" cap="all" baseline="0">
                <a:solidFill>
                  <a:schemeClr val="accent1"/>
                </a:solidFill>
                <a:latin typeface="+mj-lt"/>
                <a:ea typeface="+mj-ea"/>
                <a:cs typeface="+mj-cs"/>
              </a:defRPr>
            </a:lvl1pPr>
          </a:lstStyle>
          <a:p>
            <a:pPr>
              <a:spcBef>
                <a:spcPts val="1000"/>
              </a:spcBef>
            </a:pPr>
            <a:r>
              <a:rPr lang="en-GB" sz="3200" dirty="0">
                <a:solidFill>
                  <a:srgbClr val="16316F"/>
                </a:solidFill>
                <a:latin typeface="Impact"/>
              </a:rPr>
              <a:t>Digital</a:t>
            </a:r>
          </a:p>
          <a:p>
            <a:pPr>
              <a:spcBef>
                <a:spcPts val="1000"/>
              </a:spcBef>
            </a:pPr>
            <a:r>
              <a:rPr lang="en-GB" sz="1600" cap="none" dirty="0">
                <a:solidFill>
                  <a:srgbClr val="16316F"/>
                </a:solidFill>
                <a:latin typeface="Arial"/>
              </a:rPr>
              <a:t>The LTA booking site increases the number of people playing at your sites, whilst other digital platforms help run your businesses. </a:t>
            </a:r>
          </a:p>
        </p:txBody>
      </p:sp>
      <p:sp>
        <p:nvSpPr>
          <p:cNvPr id="23" name="Title 3">
            <a:extLst>
              <a:ext uri="{FF2B5EF4-FFF2-40B4-BE49-F238E27FC236}">
                <a16:creationId xmlns:a16="http://schemas.microsoft.com/office/drawing/2014/main" id="{A6D84ABB-96B0-F44B-9509-F8A04CE79D70}"/>
              </a:ext>
            </a:extLst>
          </p:cNvPr>
          <p:cNvSpPr txBox="1">
            <a:spLocks/>
          </p:cNvSpPr>
          <p:nvPr/>
        </p:nvSpPr>
        <p:spPr>
          <a:xfrm>
            <a:off x="2589539" y="5604953"/>
            <a:ext cx="2831756" cy="1383969"/>
          </a:xfrm>
          <a:prstGeom prst="rect">
            <a:avLst/>
          </a:prstGeom>
        </p:spPr>
        <p:txBody>
          <a:bodyPr wrap="square" lIns="0" tIns="0" rIns="0" bIns="0">
            <a:spAutoFit/>
          </a:bodyPr>
          <a:lstStyle>
            <a:lvl1pPr algn="l" defTabSz="801821" rtl="0" eaLnBrk="1" latinLnBrk="0" hangingPunct="1">
              <a:lnSpc>
                <a:spcPct val="85000"/>
              </a:lnSpc>
              <a:spcBef>
                <a:spcPts val="1943"/>
              </a:spcBef>
              <a:buNone/>
              <a:defRPr sz="3346" kern="1200" cap="all" baseline="0">
                <a:solidFill>
                  <a:schemeClr val="accent1"/>
                </a:solidFill>
                <a:latin typeface="+mj-lt"/>
                <a:ea typeface="+mj-ea"/>
                <a:cs typeface="+mj-cs"/>
              </a:defRPr>
            </a:lvl1pPr>
          </a:lstStyle>
          <a:p>
            <a:pPr>
              <a:spcBef>
                <a:spcPts val="1000"/>
              </a:spcBef>
            </a:pPr>
            <a:r>
              <a:rPr lang="en-GB" sz="3200" dirty="0">
                <a:solidFill>
                  <a:srgbClr val="16316F"/>
                </a:solidFill>
                <a:latin typeface="Impact"/>
              </a:rPr>
              <a:t>Sharing Ideas</a:t>
            </a:r>
          </a:p>
          <a:p>
            <a:pPr>
              <a:spcBef>
                <a:spcPts val="1000"/>
              </a:spcBef>
            </a:pPr>
            <a:r>
              <a:rPr lang="en-GB" sz="1600" cap="none" dirty="0">
                <a:solidFill>
                  <a:srgbClr val="16316F"/>
                </a:solidFill>
                <a:latin typeface="Arial"/>
              </a:rPr>
              <a:t>We bring together Local Authorities and Operators to learn, share best practise and provide updates</a:t>
            </a:r>
          </a:p>
        </p:txBody>
      </p:sp>
      <p:sp>
        <p:nvSpPr>
          <p:cNvPr id="24" name="Title 3">
            <a:extLst>
              <a:ext uri="{FF2B5EF4-FFF2-40B4-BE49-F238E27FC236}">
                <a16:creationId xmlns:a16="http://schemas.microsoft.com/office/drawing/2014/main" id="{7FE0265D-1F4F-FF47-B22D-512EA6CC4477}"/>
              </a:ext>
            </a:extLst>
          </p:cNvPr>
          <p:cNvSpPr txBox="1">
            <a:spLocks/>
          </p:cNvSpPr>
          <p:nvPr/>
        </p:nvSpPr>
        <p:spPr>
          <a:xfrm>
            <a:off x="1985669" y="3035916"/>
            <a:ext cx="2288937" cy="2011833"/>
          </a:xfrm>
          <a:prstGeom prst="rect">
            <a:avLst/>
          </a:prstGeom>
        </p:spPr>
        <p:txBody>
          <a:bodyPr wrap="square" lIns="0" tIns="0" rIns="0" bIns="0">
            <a:spAutoFit/>
          </a:bodyPr>
          <a:lstStyle>
            <a:lvl1pPr algn="l" defTabSz="801821" rtl="0" eaLnBrk="1" latinLnBrk="0" hangingPunct="1">
              <a:lnSpc>
                <a:spcPct val="85000"/>
              </a:lnSpc>
              <a:spcBef>
                <a:spcPts val="1943"/>
              </a:spcBef>
              <a:buNone/>
              <a:defRPr sz="3346" kern="1200" cap="all" baseline="0">
                <a:solidFill>
                  <a:schemeClr val="accent1"/>
                </a:solidFill>
                <a:latin typeface="+mj-lt"/>
                <a:ea typeface="+mj-ea"/>
                <a:cs typeface="+mj-cs"/>
              </a:defRPr>
            </a:lvl1pPr>
          </a:lstStyle>
          <a:p>
            <a:pPr>
              <a:spcBef>
                <a:spcPts val="1000"/>
              </a:spcBef>
            </a:pPr>
            <a:r>
              <a:rPr lang="en-GB" sz="3200" dirty="0">
                <a:solidFill>
                  <a:srgbClr val="16316F"/>
                </a:solidFill>
                <a:latin typeface="Impact"/>
              </a:rPr>
              <a:t>LTA Product Delivery</a:t>
            </a:r>
          </a:p>
          <a:p>
            <a:pPr>
              <a:spcBef>
                <a:spcPts val="1000"/>
              </a:spcBef>
            </a:pPr>
            <a:r>
              <a:rPr lang="en-GB" sz="1600" cap="none" dirty="0">
                <a:solidFill>
                  <a:srgbClr val="16316F"/>
                </a:solidFill>
                <a:latin typeface="Arial"/>
              </a:rPr>
              <a:t>We have multiple products and programmes that boost participation that can be adopted by Operators</a:t>
            </a:r>
          </a:p>
        </p:txBody>
      </p:sp>
      <p:pic>
        <p:nvPicPr>
          <p:cNvPr id="5" name="Picture 4" descr="A blue computer monitor with a black background&#10;&#10;AI-generated content may be incorrect.">
            <a:extLst>
              <a:ext uri="{FF2B5EF4-FFF2-40B4-BE49-F238E27FC236}">
                <a16:creationId xmlns:a16="http://schemas.microsoft.com/office/drawing/2014/main" id="{DE5DF950-961F-D125-09DE-F74CD1A70D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6762" y="5784629"/>
            <a:ext cx="1280401" cy="1279634"/>
          </a:xfrm>
          <a:prstGeom prst="rect">
            <a:avLst/>
          </a:prstGeom>
        </p:spPr>
      </p:pic>
      <p:pic>
        <p:nvPicPr>
          <p:cNvPr id="7" name="Picture 6" descr="A group of blue people holding hands&#10;&#10;AI-generated content may be incorrect.">
            <a:extLst>
              <a:ext uri="{FF2B5EF4-FFF2-40B4-BE49-F238E27FC236}">
                <a16:creationId xmlns:a16="http://schemas.microsoft.com/office/drawing/2014/main" id="{89EB7BAE-6D33-C751-4F5A-1435639112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3303" y="726993"/>
            <a:ext cx="1593258" cy="1593258"/>
          </a:xfrm>
          <a:prstGeom prst="rect">
            <a:avLst/>
          </a:prstGeom>
        </p:spPr>
      </p:pic>
      <p:pic>
        <p:nvPicPr>
          <p:cNvPr id="9" name="Picture 8" descr="A blue circle with two people in front of a black background&#10;&#10;AI-generated content may be incorrect.">
            <a:extLst>
              <a:ext uri="{FF2B5EF4-FFF2-40B4-BE49-F238E27FC236}">
                <a16:creationId xmlns:a16="http://schemas.microsoft.com/office/drawing/2014/main" id="{3ABA9E74-42E9-F514-BFB2-9535B5D612B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5364" y="5604953"/>
            <a:ext cx="1383807" cy="1383807"/>
          </a:xfrm>
          <a:prstGeom prst="rect">
            <a:avLst/>
          </a:prstGeom>
        </p:spPr>
      </p:pic>
    </p:spTree>
    <p:extLst>
      <p:ext uri="{BB962C8B-B14F-4D97-AF65-F5344CB8AC3E}">
        <p14:creationId xmlns:p14="http://schemas.microsoft.com/office/powerpoint/2010/main" val="3568297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E70EDE-0BE1-6D40-841B-0DE692B996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46244" y="-11585"/>
            <a:ext cx="9793532" cy="7583318"/>
          </a:xfrm>
          <a:prstGeom prst="rect">
            <a:avLst/>
          </a:prstGeom>
        </p:spPr>
      </p:pic>
      <p:sp>
        <p:nvSpPr>
          <p:cNvPr id="13" name="Rectangle 7">
            <a:extLst>
              <a:ext uri="{FF2B5EF4-FFF2-40B4-BE49-F238E27FC236}">
                <a16:creationId xmlns:a16="http://schemas.microsoft.com/office/drawing/2014/main" id="{9BF6869A-6EB0-4646-9229-1F47FA6D6653}"/>
              </a:ext>
            </a:extLst>
          </p:cNvPr>
          <p:cNvSpPr/>
          <p:nvPr/>
        </p:nvSpPr>
        <p:spPr>
          <a:xfrm>
            <a:off x="0" y="0"/>
            <a:ext cx="5579291" cy="7583319"/>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6701590"/>
              <a:gd name="connsiteY0" fmla="*/ 0 h 7571706"/>
              <a:gd name="connsiteX1" fmla="*/ 6701590 w 6701590"/>
              <a:gd name="connsiteY1" fmla="*/ 0 h 7571706"/>
              <a:gd name="connsiteX2" fmla="*/ 3958390 w 6701590"/>
              <a:gd name="connsiteY2" fmla="*/ 7571706 h 7571706"/>
              <a:gd name="connsiteX3" fmla="*/ 0 w 6701590"/>
              <a:gd name="connsiteY3" fmla="*/ 7559675 h 7571706"/>
              <a:gd name="connsiteX4" fmla="*/ 0 w 6701590"/>
              <a:gd name="connsiteY4" fmla="*/ 0 h 7571706"/>
              <a:gd name="connsiteX0" fmla="*/ 0 w 5558590"/>
              <a:gd name="connsiteY0" fmla="*/ 0 h 7571706"/>
              <a:gd name="connsiteX1" fmla="*/ 5558590 w 5558590"/>
              <a:gd name="connsiteY1" fmla="*/ 0 h 7571706"/>
              <a:gd name="connsiteX2" fmla="*/ 3958390 w 5558590"/>
              <a:gd name="connsiteY2" fmla="*/ 7571706 h 7571706"/>
              <a:gd name="connsiteX3" fmla="*/ 0 w 5558590"/>
              <a:gd name="connsiteY3" fmla="*/ 7559675 h 7571706"/>
              <a:gd name="connsiteX4" fmla="*/ 0 w 5558590"/>
              <a:gd name="connsiteY4" fmla="*/ 0 h 7571706"/>
              <a:gd name="connsiteX0" fmla="*/ 12506 w 5571096"/>
              <a:gd name="connsiteY0" fmla="*/ 0 h 7572181"/>
              <a:gd name="connsiteX1" fmla="*/ 5571096 w 5571096"/>
              <a:gd name="connsiteY1" fmla="*/ 0 h 7572181"/>
              <a:gd name="connsiteX2" fmla="*/ 3970896 w 5571096"/>
              <a:gd name="connsiteY2" fmla="*/ 7571706 h 7572181"/>
              <a:gd name="connsiteX3" fmla="*/ 0 w 5571096"/>
              <a:gd name="connsiteY3" fmla="*/ 7572181 h 7572181"/>
              <a:gd name="connsiteX4" fmla="*/ 12506 w 5571096"/>
              <a:gd name="connsiteY4" fmla="*/ 0 h 7572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1096" h="7572181">
                <a:moveTo>
                  <a:pt x="12506" y="0"/>
                </a:moveTo>
                <a:lnTo>
                  <a:pt x="5571096" y="0"/>
                </a:lnTo>
                <a:lnTo>
                  <a:pt x="3970896" y="7571706"/>
                </a:lnTo>
                <a:lnTo>
                  <a:pt x="0" y="7572181"/>
                </a:lnTo>
                <a:cubicBezTo>
                  <a:pt x="4169" y="5048121"/>
                  <a:pt x="8337" y="2524060"/>
                  <a:pt x="12506" y="0"/>
                </a:cubicBezTo>
                <a:close/>
              </a:path>
            </a:pathLst>
          </a:custGeom>
          <a:solidFill>
            <a:srgbClr val="163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5" name="Picture 14" descr="Background pattern&#10;&#10;Description automatically generated with low confidence">
            <a:extLst>
              <a:ext uri="{FF2B5EF4-FFF2-40B4-BE49-F238E27FC236}">
                <a16:creationId xmlns:a16="http://schemas.microsoft.com/office/drawing/2014/main" id="{3D3C0439-1162-4531-945A-5778D117EC5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153" y="5151274"/>
            <a:ext cx="9094800" cy="2420460"/>
          </a:xfrm>
          <a:prstGeom prst="rect">
            <a:avLst/>
          </a:prstGeom>
        </p:spPr>
      </p:pic>
      <p:sp>
        <p:nvSpPr>
          <p:cNvPr id="7" name="Title 3">
            <a:extLst>
              <a:ext uri="{FF2B5EF4-FFF2-40B4-BE49-F238E27FC236}">
                <a16:creationId xmlns:a16="http://schemas.microsoft.com/office/drawing/2014/main" id="{D9BEAAB3-8AC9-124F-9115-36E343C027BF}"/>
              </a:ext>
            </a:extLst>
          </p:cNvPr>
          <p:cNvSpPr txBox="1">
            <a:spLocks/>
          </p:cNvSpPr>
          <p:nvPr/>
        </p:nvSpPr>
        <p:spPr>
          <a:xfrm>
            <a:off x="449857" y="315519"/>
            <a:ext cx="4172943" cy="2092881"/>
          </a:xfrm>
          <a:prstGeom prst="rect">
            <a:avLst/>
          </a:prstGeom>
        </p:spPr>
        <p:txBody>
          <a:bodyPr wrap="square" lIns="0" tIns="0" rIns="0" bIns="0">
            <a:spAutoFit/>
          </a:bodyPr>
          <a:lstStyle>
            <a:lvl1pPr algn="l" defTabSz="801821" rtl="0" eaLnBrk="1" latinLnBrk="0" hangingPunct="1">
              <a:lnSpc>
                <a:spcPct val="85000"/>
              </a:lnSpc>
              <a:spcBef>
                <a:spcPts val="1943"/>
              </a:spcBef>
              <a:buNone/>
              <a:defRPr sz="3346" kern="1200" cap="all" baseline="0">
                <a:solidFill>
                  <a:schemeClr val="accent1"/>
                </a:solidFill>
                <a:latin typeface="+mj-lt"/>
                <a:ea typeface="+mj-ea"/>
                <a:cs typeface="+mj-cs"/>
              </a:defRPr>
            </a:lvl1pPr>
          </a:lstStyle>
          <a:p>
            <a:pPr>
              <a:spcBef>
                <a:spcPts val="1800"/>
              </a:spcBef>
            </a:pPr>
            <a:r>
              <a:rPr lang="en-GB" sz="6600" dirty="0">
                <a:solidFill>
                  <a:srgbClr val="FFFFFF"/>
                </a:solidFill>
                <a:latin typeface="Impact"/>
              </a:rPr>
              <a:t>Case Study?</a:t>
            </a:r>
            <a:br>
              <a:rPr lang="en-GB" sz="6600" dirty="0">
                <a:solidFill>
                  <a:srgbClr val="FFFFFF"/>
                </a:solidFill>
                <a:latin typeface="Impact"/>
              </a:rPr>
            </a:br>
            <a:r>
              <a:rPr lang="en-GB" sz="2800" dirty="0">
                <a:solidFill>
                  <a:srgbClr val="FFFFFF"/>
                </a:solidFill>
                <a:latin typeface="Impact"/>
              </a:rPr>
              <a:t>Richmond – Upon – Thames </a:t>
            </a:r>
            <a:endParaRPr lang="en-GB" sz="3200" dirty="0">
              <a:solidFill>
                <a:srgbClr val="FFFFFF"/>
              </a:solidFill>
              <a:latin typeface="Impact"/>
            </a:endParaRPr>
          </a:p>
        </p:txBody>
      </p:sp>
      <p:sp>
        <p:nvSpPr>
          <p:cNvPr id="2" name="TextBox 1">
            <a:extLst>
              <a:ext uri="{FF2B5EF4-FFF2-40B4-BE49-F238E27FC236}">
                <a16:creationId xmlns:a16="http://schemas.microsoft.com/office/drawing/2014/main" id="{857528D1-B579-FA5E-F326-0DF6A5F1F86E}"/>
              </a:ext>
            </a:extLst>
          </p:cNvPr>
          <p:cNvSpPr txBox="1"/>
          <p:nvPr/>
        </p:nvSpPr>
        <p:spPr>
          <a:xfrm>
            <a:off x="93727" y="6597825"/>
            <a:ext cx="4163480" cy="369332"/>
          </a:xfrm>
          <a:prstGeom prst="rect">
            <a:avLst/>
          </a:prstGeom>
          <a:noFill/>
        </p:spPr>
        <p:txBody>
          <a:bodyPr wrap="square" rtlCol="0">
            <a:spAutoFit/>
          </a:bodyPr>
          <a:lstStyle/>
          <a:p>
            <a:pPr algn="l"/>
            <a:r>
              <a:rPr lang="en-GB" sz="1800" dirty="0">
                <a:hlinkClick r:id="rId5"/>
              </a:rPr>
              <a:t>lta-parks-success-story-richmond.pdf</a:t>
            </a:r>
            <a:endParaRPr lang="en-GB" sz="2000" b="1" dirty="0">
              <a:solidFill>
                <a:schemeClr val="bg2"/>
              </a:solidFill>
            </a:endParaRPr>
          </a:p>
        </p:txBody>
      </p:sp>
      <p:pic>
        <p:nvPicPr>
          <p:cNvPr id="4" name="Picture 3" descr="A group of kids posing for a picture&#10;&#10;AI-generated content may be incorrect.">
            <a:extLst>
              <a:ext uri="{FF2B5EF4-FFF2-40B4-BE49-F238E27FC236}">
                <a16:creationId xmlns:a16="http://schemas.microsoft.com/office/drawing/2014/main" id="{06F12D58-009E-F125-B1AC-64C7A457DA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857" y="2975421"/>
            <a:ext cx="3429297" cy="2164268"/>
          </a:xfrm>
          <a:prstGeom prst="rect">
            <a:avLst/>
          </a:prstGeom>
        </p:spPr>
      </p:pic>
    </p:spTree>
    <p:extLst>
      <p:ext uri="{BB962C8B-B14F-4D97-AF65-F5344CB8AC3E}">
        <p14:creationId xmlns:p14="http://schemas.microsoft.com/office/powerpoint/2010/main" val="2295986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6ED39D-5932-4C47-BDB3-28CA4B581A3B}"/>
              </a:ext>
            </a:extLst>
          </p:cNvPr>
          <p:cNvSpPr/>
          <p:nvPr/>
        </p:nvSpPr>
        <p:spPr>
          <a:xfrm>
            <a:off x="794" y="-13064"/>
            <a:ext cx="13438011" cy="7583826"/>
          </a:xfrm>
          <a:prstGeom prst="rect">
            <a:avLst/>
          </a:pr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3" name="Picture 2">
            <a:extLst>
              <a:ext uri="{FF2B5EF4-FFF2-40B4-BE49-F238E27FC236}">
                <a16:creationId xmlns:a16="http://schemas.microsoft.com/office/drawing/2014/main" id="{2ABAF2A4-1288-7849-8764-C47728DA3A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97260" y="963032"/>
            <a:ext cx="9339126" cy="6596643"/>
          </a:xfrm>
          <a:prstGeom prst="rect">
            <a:avLst/>
          </a:prstGeom>
        </p:spPr>
      </p:pic>
      <p:pic>
        <p:nvPicPr>
          <p:cNvPr id="4" name="Picture 3">
            <a:extLst>
              <a:ext uri="{FF2B5EF4-FFF2-40B4-BE49-F238E27FC236}">
                <a16:creationId xmlns:a16="http://schemas.microsoft.com/office/drawing/2014/main" id="{FCA3E54A-A3AB-2846-8DD3-F94116535C7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89" y="-8234"/>
            <a:ext cx="2317872" cy="2810435"/>
          </a:xfrm>
          <a:prstGeom prst="rect">
            <a:avLst/>
          </a:prstGeom>
        </p:spPr>
      </p:pic>
      <p:sp>
        <p:nvSpPr>
          <p:cNvPr id="5" name="Title 3">
            <a:extLst>
              <a:ext uri="{FF2B5EF4-FFF2-40B4-BE49-F238E27FC236}">
                <a16:creationId xmlns:a16="http://schemas.microsoft.com/office/drawing/2014/main" id="{AFC7F1C3-0483-8348-817A-B7326CADC8D2}"/>
              </a:ext>
            </a:extLst>
          </p:cNvPr>
          <p:cNvSpPr txBox="1">
            <a:spLocks/>
          </p:cNvSpPr>
          <p:nvPr/>
        </p:nvSpPr>
        <p:spPr>
          <a:xfrm>
            <a:off x="1537496" y="805627"/>
            <a:ext cx="9340230" cy="3448123"/>
          </a:xfrm>
          <a:prstGeom prst="rect">
            <a:avLst/>
          </a:prstGeom>
        </p:spPr>
        <p:txBody>
          <a:bodyPr wrap="square" lIns="0" tIns="0" rIns="0" bIns="0">
            <a:spAutoFit/>
          </a:bodyPr>
          <a:lstStyle>
            <a:lvl1pPr algn="l" defTabSz="801821" rtl="0" eaLnBrk="1" latinLnBrk="0" hangingPunct="1">
              <a:lnSpc>
                <a:spcPct val="85000"/>
              </a:lnSpc>
              <a:spcBef>
                <a:spcPts val="1943"/>
              </a:spcBef>
              <a:buNone/>
              <a:defRPr sz="3346" kern="1200" cap="all" baseline="0">
                <a:solidFill>
                  <a:schemeClr val="accent1"/>
                </a:solidFill>
                <a:latin typeface="+mj-lt"/>
                <a:ea typeface="+mj-ea"/>
                <a:cs typeface="+mj-cs"/>
              </a:defRPr>
            </a:lvl1pPr>
          </a:lstStyle>
          <a:p>
            <a:pPr>
              <a:spcBef>
                <a:spcPts val="1000"/>
              </a:spcBef>
            </a:pPr>
            <a:r>
              <a:rPr lang="en-GB" sz="6600" dirty="0">
                <a:solidFill>
                  <a:srgbClr val="FFFFFF"/>
                </a:solidFill>
                <a:latin typeface="Impact"/>
              </a:rPr>
              <a:t>Video and Questions</a:t>
            </a:r>
          </a:p>
          <a:p>
            <a:pPr>
              <a:spcBef>
                <a:spcPts val="1000"/>
              </a:spcBef>
            </a:pPr>
            <a:endParaRPr lang="en-GB" sz="6600" dirty="0">
              <a:solidFill>
                <a:srgbClr val="FFFFFF"/>
              </a:solidFill>
              <a:latin typeface="Impact"/>
            </a:endParaRPr>
          </a:p>
          <a:p>
            <a:pPr>
              <a:spcBef>
                <a:spcPts val="1000"/>
              </a:spcBef>
            </a:pPr>
            <a:r>
              <a:rPr lang="en-GB" sz="2800" cap="none" dirty="0">
                <a:hlinkClick r:id="rId5"/>
              </a:rPr>
              <a:t>LTA on X: ""Dear Andy, this is where it all began..." @andy_murray's love letter to local courts in celebration of the transformation of over 3,000 park tennis courts across Britain ❤️ https://t.co/lFNAUg679O" / X</a:t>
            </a:r>
            <a:endParaRPr lang="en-GB" sz="4800" cap="none" dirty="0">
              <a:solidFill>
                <a:srgbClr val="FFFFFF"/>
              </a:solidFill>
              <a:latin typeface="Impact"/>
            </a:endParaRPr>
          </a:p>
        </p:txBody>
      </p:sp>
    </p:spTree>
    <p:extLst>
      <p:ext uri="{BB962C8B-B14F-4D97-AF65-F5344CB8AC3E}">
        <p14:creationId xmlns:p14="http://schemas.microsoft.com/office/powerpoint/2010/main" val="322050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9E437D-9F68-FF45-8A6F-06DF72C02D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54105" y="0"/>
            <a:ext cx="7685669" cy="7559675"/>
          </a:xfrm>
          <a:prstGeom prst="rect">
            <a:avLst/>
          </a:prstGeom>
        </p:spPr>
      </p:pic>
      <p:sp>
        <p:nvSpPr>
          <p:cNvPr id="11" name="Rectangle 7">
            <a:extLst>
              <a:ext uri="{FF2B5EF4-FFF2-40B4-BE49-F238E27FC236}">
                <a16:creationId xmlns:a16="http://schemas.microsoft.com/office/drawing/2014/main" id="{94F35794-F7D9-48A0-8ECE-CA2EC1972978}"/>
              </a:ext>
            </a:extLst>
          </p:cNvPr>
          <p:cNvSpPr/>
          <p:nvPr/>
        </p:nvSpPr>
        <p:spPr>
          <a:xfrm>
            <a:off x="-41629" y="0"/>
            <a:ext cx="7537043" cy="7565071"/>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7503255"/>
              <a:gd name="connsiteY0" fmla="*/ 25052 h 7584727"/>
              <a:gd name="connsiteX1" fmla="*/ 7503255 w 7503255"/>
              <a:gd name="connsiteY1" fmla="*/ 0 h 7584727"/>
              <a:gd name="connsiteX2" fmla="*/ 5113422 w 7503255"/>
              <a:gd name="connsiteY2" fmla="*/ 7584727 h 7584727"/>
              <a:gd name="connsiteX3" fmla="*/ 0 w 7503255"/>
              <a:gd name="connsiteY3" fmla="*/ 7584727 h 7584727"/>
              <a:gd name="connsiteX4" fmla="*/ 0 w 7503255"/>
              <a:gd name="connsiteY4" fmla="*/ 25052 h 7584727"/>
              <a:gd name="connsiteX0" fmla="*/ 0 w 7503255"/>
              <a:gd name="connsiteY0" fmla="*/ 25052 h 7584727"/>
              <a:gd name="connsiteX1" fmla="*/ 7503255 w 7503255"/>
              <a:gd name="connsiteY1" fmla="*/ 0 h 7584727"/>
              <a:gd name="connsiteX2" fmla="*/ 5902562 w 7503255"/>
              <a:gd name="connsiteY2" fmla="*/ 7584727 h 7584727"/>
              <a:gd name="connsiteX3" fmla="*/ 0 w 7503255"/>
              <a:gd name="connsiteY3" fmla="*/ 7584727 h 7584727"/>
              <a:gd name="connsiteX4" fmla="*/ 0 w 7503255"/>
              <a:gd name="connsiteY4" fmla="*/ 25052 h 7584727"/>
              <a:gd name="connsiteX0" fmla="*/ 0 w 7515781"/>
              <a:gd name="connsiteY0" fmla="*/ 25052 h 7584727"/>
              <a:gd name="connsiteX1" fmla="*/ 7515781 w 7515781"/>
              <a:gd name="connsiteY1" fmla="*/ 0 h 7584727"/>
              <a:gd name="connsiteX2" fmla="*/ 5915088 w 7515781"/>
              <a:gd name="connsiteY2" fmla="*/ 7584727 h 7584727"/>
              <a:gd name="connsiteX3" fmla="*/ 12526 w 7515781"/>
              <a:gd name="connsiteY3" fmla="*/ 7584727 h 7584727"/>
              <a:gd name="connsiteX4" fmla="*/ 0 w 7515781"/>
              <a:gd name="connsiteY4" fmla="*/ 25052 h 7584727"/>
              <a:gd name="connsiteX0" fmla="*/ 0 w 7540833"/>
              <a:gd name="connsiteY0" fmla="*/ 25052 h 7584727"/>
              <a:gd name="connsiteX1" fmla="*/ 7540833 w 7540833"/>
              <a:gd name="connsiteY1" fmla="*/ 0 h 7584727"/>
              <a:gd name="connsiteX2" fmla="*/ 5940140 w 7540833"/>
              <a:gd name="connsiteY2" fmla="*/ 7584727 h 7584727"/>
              <a:gd name="connsiteX3" fmla="*/ 37578 w 7540833"/>
              <a:gd name="connsiteY3" fmla="*/ 7584727 h 7584727"/>
              <a:gd name="connsiteX4" fmla="*/ 0 w 7540833"/>
              <a:gd name="connsiteY4" fmla="*/ 25052 h 7584727"/>
              <a:gd name="connsiteX0" fmla="*/ 0 w 7531308"/>
              <a:gd name="connsiteY0" fmla="*/ 6002 h 7565677"/>
              <a:gd name="connsiteX1" fmla="*/ 7531308 w 7531308"/>
              <a:gd name="connsiteY1" fmla="*/ 0 h 7565677"/>
              <a:gd name="connsiteX2" fmla="*/ 5940140 w 7531308"/>
              <a:gd name="connsiteY2" fmla="*/ 7565677 h 7565677"/>
              <a:gd name="connsiteX3" fmla="*/ 37578 w 7531308"/>
              <a:gd name="connsiteY3" fmla="*/ 7565677 h 7565677"/>
              <a:gd name="connsiteX4" fmla="*/ 0 w 7531308"/>
              <a:gd name="connsiteY4" fmla="*/ 6002 h 7565677"/>
              <a:gd name="connsiteX0" fmla="*/ 3522 w 7534830"/>
              <a:gd name="connsiteY0" fmla="*/ 6002 h 7565677"/>
              <a:gd name="connsiteX1" fmla="*/ 7534830 w 7534830"/>
              <a:gd name="connsiteY1" fmla="*/ 0 h 7565677"/>
              <a:gd name="connsiteX2" fmla="*/ 5943662 w 7534830"/>
              <a:gd name="connsiteY2" fmla="*/ 7565677 h 7565677"/>
              <a:gd name="connsiteX3" fmla="*/ 970 w 7534830"/>
              <a:gd name="connsiteY3" fmla="*/ 7565677 h 7565677"/>
              <a:gd name="connsiteX4" fmla="*/ 3522 w 7534830"/>
              <a:gd name="connsiteY4" fmla="*/ 6002 h 7565677"/>
              <a:gd name="connsiteX0" fmla="*/ 3522 w 7531667"/>
              <a:gd name="connsiteY0" fmla="*/ 0 h 7559675"/>
              <a:gd name="connsiteX1" fmla="*/ 7531667 w 7531667"/>
              <a:gd name="connsiteY1" fmla="*/ 6648 h 7559675"/>
              <a:gd name="connsiteX2" fmla="*/ 5943662 w 7531667"/>
              <a:gd name="connsiteY2" fmla="*/ 7559675 h 7559675"/>
              <a:gd name="connsiteX3" fmla="*/ 970 w 7531667"/>
              <a:gd name="connsiteY3" fmla="*/ 7559675 h 7559675"/>
              <a:gd name="connsiteX4" fmla="*/ 3522 w 7531667"/>
              <a:gd name="connsiteY4" fmla="*/ 0 h 7559675"/>
              <a:gd name="connsiteX0" fmla="*/ 3522 w 7531667"/>
              <a:gd name="connsiteY0" fmla="*/ 0 h 7559675"/>
              <a:gd name="connsiteX1" fmla="*/ 7531667 w 7531667"/>
              <a:gd name="connsiteY1" fmla="*/ 3476 h 7559675"/>
              <a:gd name="connsiteX2" fmla="*/ 5943662 w 7531667"/>
              <a:gd name="connsiteY2" fmla="*/ 7559675 h 7559675"/>
              <a:gd name="connsiteX3" fmla="*/ 970 w 7531667"/>
              <a:gd name="connsiteY3" fmla="*/ 7559675 h 7559675"/>
              <a:gd name="connsiteX4" fmla="*/ 3522 w 7531667"/>
              <a:gd name="connsiteY4" fmla="*/ 0 h 755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1667" h="7559675">
                <a:moveTo>
                  <a:pt x="3522" y="0"/>
                </a:moveTo>
                <a:lnTo>
                  <a:pt x="7531667" y="3476"/>
                </a:lnTo>
                <a:lnTo>
                  <a:pt x="5943662" y="7559675"/>
                </a:lnTo>
                <a:lnTo>
                  <a:pt x="970" y="7559675"/>
                </a:lnTo>
                <a:cubicBezTo>
                  <a:pt x="-3205" y="5039783"/>
                  <a:pt x="7697" y="2519892"/>
                  <a:pt x="35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8" name="Picture 7" descr="Background pattern&#10;&#10;Description automatically generated with low confidence">
            <a:extLst>
              <a:ext uri="{FF2B5EF4-FFF2-40B4-BE49-F238E27FC236}">
                <a16:creationId xmlns:a16="http://schemas.microsoft.com/office/drawing/2014/main" id="{FD2C646D-31B7-4AF3-89BD-12426AD6F19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1629" y="5125746"/>
            <a:ext cx="8401858" cy="2433929"/>
          </a:xfrm>
          <a:prstGeom prst="rect">
            <a:avLst/>
          </a:prstGeom>
        </p:spPr>
      </p:pic>
      <p:sp>
        <p:nvSpPr>
          <p:cNvPr id="7" name="Title 3">
            <a:extLst>
              <a:ext uri="{FF2B5EF4-FFF2-40B4-BE49-F238E27FC236}">
                <a16:creationId xmlns:a16="http://schemas.microsoft.com/office/drawing/2014/main" id="{4C40106C-996A-A543-B8F6-45AD80E6F825}"/>
              </a:ext>
            </a:extLst>
          </p:cNvPr>
          <p:cNvSpPr txBox="1">
            <a:spLocks/>
          </p:cNvSpPr>
          <p:nvPr/>
        </p:nvSpPr>
        <p:spPr>
          <a:xfrm>
            <a:off x="599778" y="767356"/>
            <a:ext cx="5659985" cy="3525581"/>
          </a:xfrm>
          <a:prstGeom prst="rect">
            <a:avLst/>
          </a:prstGeom>
        </p:spPr>
        <p:txBody>
          <a:bodyPr wrap="square" lIns="0" tIns="0" rIns="0" bIns="0">
            <a:spAutoFit/>
          </a:bodyPr>
          <a:lstStyle>
            <a:lvl1pPr algn="l" defTabSz="801821" rtl="0" eaLnBrk="1" latinLnBrk="0" hangingPunct="1">
              <a:lnSpc>
                <a:spcPct val="85000"/>
              </a:lnSpc>
              <a:spcBef>
                <a:spcPts val="1943"/>
              </a:spcBef>
              <a:buNone/>
              <a:defRPr sz="3346" kern="1200" cap="all" baseline="0">
                <a:solidFill>
                  <a:schemeClr val="accent1"/>
                </a:solidFill>
                <a:latin typeface="+mj-lt"/>
                <a:ea typeface="+mj-ea"/>
                <a:cs typeface="+mj-cs"/>
              </a:defRPr>
            </a:lvl1pPr>
          </a:lstStyle>
          <a:p>
            <a:pPr>
              <a:spcBef>
                <a:spcPts val="1800"/>
              </a:spcBef>
            </a:pPr>
            <a:r>
              <a:rPr lang="en-GB" sz="3400" cap="none" dirty="0">
                <a:solidFill>
                  <a:srgbClr val="16316F"/>
                </a:solidFill>
                <a:latin typeface="Impact"/>
              </a:rPr>
              <a:t>Contents</a:t>
            </a:r>
          </a:p>
          <a:p>
            <a:pPr marL="342900" indent="-342900">
              <a:spcBef>
                <a:spcPts val="1800"/>
              </a:spcBef>
              <a:buFont typeface="+mj-lt"/>
              <a:buAutoNum type="arabicPeriod"/>
            </a:pPr>
            <a:r>
              <a:rPr lang="en-GB" sz="1600" cap="none" dirty="0">
                <a:solidFill>
                  <a:srgbClr val="16316F"/>
                </a:solidFill>
                <a:latin typeface="Arial"/>
              </a:rPr>
              <a:t>Who Plays Tennis in Parks?</a:t>
            </a:r>
          </a:p>
          <a:p>
            <a:pPr marL="342900" indent="-342900">
              <a:spcBef>
                <a:spcPts val="1800"/>
              </a:spcBef>
              <a:buFont typeface="+mj-lt"/>
              <a:buAutoNum type="arabicPeriod"/>
            </a:pPr>
            <a:r>
              <a:rPr lang="en-GB" sz="1600" cap="none" dirty="0">
                <a:solidFill>
                  <a:srgbClr val="16316F"/>
                </a:solidFill>
                <a:latin typeface="Arial"/>
              </a:rPr>
              <a:t>Parks Renovation Project Overview</a:t>
            </a:r>
            <a:endParaRPr lang="en-GB" sz="214" cap="none" dirty="0">
              <a:solidFill>
                <a:srgbClr val="16316F"/>
              </a:solidFill>
              <a:latin typeface="Arial"/>
            </a:endParaRPr>
          </a:p>
          <a:p>
            <a:pPr marL="342900" indent="-342900">
              <a:spcBef>
                <a:spcPts val="1800"/>
              </a:spcBef>
              <a:buFont typeface="+mj-lt"/>
              <a:buAutoNum type="arabicPeriod"/>
            </a:pPr>
            <a:r>
              <a:rPr lang="en-GB" sz="1600" cap="none" dirty="0">
                <a:solidFill>
                  <a:srgbClr val="16316F"/>
                </a:solidFill>
                <a:latin typeface="Arial"/>
              </a:rPr>
              <a:t>Operational Models of Parks</a:t>
            </a:r>
          </a:p>
          <a:p>
            <a:pPr marL="342900" indent="-342900">
              <a:spcBef>
                <a:spcPts val="1800"/>
              </a:spcBef>
              <a:buFont typeface="+mj-lt"/>
              <a:buAutoNum type="arabicPeriod"/>
            </a:pPr>
            <a:r>
              <a:rPr lang="en-GB" sz="1600" cap="none" dirty="0">
                <a:solidFill>
                  <a:srgbClr val="16316F"/>
                </a:solidFill>
                <a:latin typeface="Arial"/>
              </a:rPr>
              <a:t>How Park Operators win contracts</a:t>
            </a:r>
          </a:p>
          <a:p>
            <a:pPr marL="342900" indent="-342900">
              <a:spcBef>
                <a:spcPts val="1800"/>
              </a:spcBef>
              <a:buFont typeface="+mj-lt"/>
              <a:buAutoNum type="arabicPeriod"/>
            </a:pPr>
            <a:r>
              <a:rPr lang="en-GB" sz="1600" cap="none" dirty="0">
                <a:solidFill>
                  <a:srgbClr val="16316F"/>
                </a:solidFill>
                <a:latin typeface="Arial"/>
              </a:rPr>
              <a:t>How does the LTA support post renovation</a:t>
            </a:r>
          </a:p>
          <a:p>
            <a:pPr marL="342900" indent="-342900">
              <a:spcBef>
                <a:spcPts val="1800"/>
              </a:spcBef>
              <a:buFont typeface="+mj-lt"/>
              <a:buAutoNum type="arabicPeriod"/>
            </a:pPr>
            <a:r>
              <a:rPr lang="en-GB" sz="1600" cap="none" dirty="0">
                <a:solidFill>
                  <a:srgbClr val="16316F"/>
                </a:solidFill>
                <a:latin typeface="Arial"/>
              </a:rPr>
              <a:t>Case Study – Richmond-Upon-Thames </a:t>
            </a:r>
          </a:p>
          <a:p>
            <a:pPr marL="342900" indent="-342900">
              <a:spcBef>
                <a:spcPts val="1800"/>
              </a:spcBef>
              <a:buFont typeface="+mj-lt"/>
              <a:buAutoNum type="arabicPeriod"/>
            </a:pPr>
            <a:r>
              <a:rPr lang="en-GB" sz="1600" cap="none" dirty="0">
                <a:solidFill>
                  <a:srgbClr val="16316F"/>
                </a:solidFill>
                <a:latin typeface="Arial"/>
              </a:rPr>
              <a:t>Questions</a:t>
            </a:r>
          </a:p>
        </p:txBody>
      </p:sp>
    </p:spTree>
    <p:extLst>
      <p:ext uri="{BB962C8B-B14F-4D97-AF65-F5344CB8AC3E}">
        <p14:creationId xmlns:p14="http://schemas.microsoft.com/office/powerpoint/2010/main" val="403741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788EF6AE-17E1-47A7-9CF5-291559D3C0D5}"/>
              </a:ext>
            </a:extLst>
          </p:cNvPr>
          <p:cNvGraphicFramePr/>
          <p:nvPr>
            <p:extLst>
              <p:ext uri="{D42A27DB-BD31-4B8C-83A1-F6EECF244321}">
                <p14:modId xmlns:p14="http://schemas.microsoft.com/office/powerpoint/2010/main" val="957207441"/>
              </p:ext>
            </p:extLst>
          </p:nvPr>
        </p:nvGraphicFramePr>
        <p:xfrm>
          <a:off x="4864029" y="1537661"/>
          <a:ext cx="3045617" cy="44289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2FAF9823-3B08-4118-B4F3-A3265394E1DE}"/>
              </a:ext>
            </a:extLst>
          </p:cNvPr>
          <p:cNvGraphicFramePr/>
          <p:nvPr>
            <p:extLst>
              <p:ext uri="{D42A27DB-BD31-4B8C-83A1-F6EECF244321}">
                <p14:modId xmlns:p14="http://schemas.microsoft.com/office/powerpoint/2010/main" val="3248124937"/>
              </p:ext>
            </p:extLst>
          </p:nvPr>
        </p:nvGraphicFramePr>
        <p:xfrm>
          <a:off x="1269208" y="1563639"/>
          <a:ext cx="3045617" cy="44323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ADAD561B-3375-466D-B9D6-452774A06BD6}"/>
              </a:ext>
            </a:extLst>
          </p:cNvPr>
          <p:cNvGraphicFramePr/>
          <p:nvPr>
            <p:extLst>
              <p:ext uri="{D42A27DB-BD31-4B8C-83A1-F6EECF244321}">
                <p14:modId xmlns:p14="http://schemas.microsoft.com/office/powerpoint/2010/main" val="4169817866"/>
              </p:ext>
            </p:extLst>
          </p:nvPr>
        </p:nvGraphicFramePr>
        <p:xfrm>
          <a:off x="8349746" y="1537661"/>
          <a:ext cx="3045617" cy="4428931"/>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2AFE2CC1-673F-4A6C-B09E-3034BA8D9E8E}"/>
              </a:ext>
            </a:extLst>
          </p:cNvPr>
          <p:cNvSpPr txBox="1"/>
          <p:nvPr/>
        </p:nvSpPr>
        <p:spPr>
          <a:xfrm>
            <a:off x="1269208" y="1199640"/>
            <a:ext cx="8850681"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u="sng" dirty="0">
                <a:solidFill>
                  <a:schemeClr val="tx2"/>
                </a:solidFill>
              </a:rPr>
              <a:t>Profile of past year adult tennis players by gender, age and social grade (Sept 23 – Aug 24)</a:t>
            </a:r>
          </a:p>
        </p:txBody>
      </p:sp>
      <p:sp>
        <p:nvSpPr>
          <p:cNvPr id="15" name="Title 2">
            <a:extLst>
              <a:ext uri="{FF2B5EF4-FFF2-40B4-BE49-F238E27FC236}">
                <a16:creationId xmlns:a16="http://schemas.microsoft.com/office/drawing/2014/main" id="{D46B7F37-6DB6-417E-9BA2-B3632830DA99}"/>
              </a:ext>
            </a:extLst>
          </p:cNvPr>
          <p:cNvSpPr>
            <a:spLocks noGrp="1"/>
          </p:cNvSpPr>
          <p:nvPr>
            <p:ph type="title" idx="4294967295"/>
          </p:nvPr>
        </p:nvSpPr>
        <p:spPr>
          <a:xfrm>
            <a:off x="1269208" y="391609"/>
            <a:ext cx="11353800" cy="470898"/>
          </a:xfrm>
        </p:spPr>
        <p:txBody>
          <a:bodyPr/>
          <a:lstStyle/>
          <a:p>
            <a:r>
              <a:rPr lang="en-GB" sz="3600" dirty="0">
                <a:solidFill>
                  <a:schemeClr val="tx2"/>
                </a:solidFill>
              </a:rPr>
              <a:t>Who plays tennis in parks?</a:t>
            </a:r>
            <a:endParaRPr lang="en-GB" sz="2400" dirty="0">
              <a:solidFill>
                <a:schemeClr val="tx2"/>
              </a:solidFill>
              <a:latin typeface="+mn-lt"/>
            </a:endParaRPr>
          </a:p>
        </p:txBody>
      </p:sp>
      <p:sp>
        <p:nvSpPr>
          <p:cNvPr id="2" name="TextBox 1">
            <a:extLst>
              <a:ext uri="{FF2B5EF4-FFF2-40B4-BE49-F238E27FC236}">
                <a16:creationId xmlns:a16="http://schemas.microsoft.com/office/drawing/2014/main" id="{B85FA53F-327E-016C-ABE1-609424A0B7CF}"/>
              </a:ext>
            </a:extLst>
          </p:cNvPr>
          <p:cNvSpPr txBox="1"/>
          <p:nvPr/>
        </p:nvSpPr>
        <p:spPr>
          <a:xfrm>
            <a:off x="584200" y="6373764"/>
            <a:ext cx="12192000" cy="646331"/>
          </a:xfrm>
          <a:prstGeom prst="rect">
            <a:avLst/>
          </a:prstGeom>
          <a:noFill/>
        </p:spPr>
        <p:txBody>
          <a:bodyPr wrap="square" rtlCol="0">
            <a:spAutoFit/>
          </a:bodyPr>
          <a:lstStyle/>
          <a:p>
            <a:pPr algn="l"/>
            <a:r>
              <a:rPr lang="en-GB" sz="1800" cap="none" dirty="0">
                <a:solidFill>
                  <a:schemeClr val="tx2"/>
                </a:solidFill>
                <a:latin typeface="+mn-lt"/>
              </a:rPr>
              <a:t>Compared to tennis club players, adults who play on park courts are more likely to be female and mid-aged, and less likely to come from the affluent AB social grade</a:t>
            </a:r>
            <a:endParaRPr lang="en-GB" sz="1800" b="1" dirty="0">
              <a:solidFill>
                <a:schemeClr val="bg2"/>
              </a:solidFill>
            </a:endParaRPr>
          </a:p>
        </p:txBody>
      </p:sp>
    </p:spTree>
    <p:extLst>
      <p:ext uri="{BB962C8B-B14F-4D97-AF65-F5344CB8AC3E}">
        <p14:creationId xmlns:p14="http://schemas.microsoft.com/office/powerpoint/2010/main" val="2293398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57CA6B-A1B9-477F-98ED-8AAD13F24E39}"/>
              </a:ext>
            </a:extLst>
          </p:cNvPr>
          <p:cNvSpPr>
            <a:spLocks noGrp="1"/>
          </p:cNvSpPr>
          <p:nvPr>
            <p:ph type="title" idx="4294967295"/>
          </p:nvPr>
        </p:nvSpPr>
        <p:spPr>
          <a:xfrm>
            <a:off x="1814522" y="299939"/>
            <a:ext cx="10663228" cy="627063"/>
          </a:xfrm>
        </p:spPr>
        <p:txBody>
          <a:bodyPr/>
          <a:lstStyle/>
          <a:p>
            <a:r>
              <a:rPr lang="en-GB" sz="2400">
                <a:solidFill>
                  <a:schemeClr val="tx2"/>
                </a:solidFill>
              </a:rPr>
              <a:t>Park players are much more likely than club players to consider themselves beginners or improvers</a:t>
            </a:r>
          </a:p>
        </p:txBody>
      </p:sp>
      <p:graphicFrame>
        <p:nvGraphicFramePr>
          <p:cNvPr id="6" name="Chart 5">
            <a:extLst>
              <a:ext uri="{FF2B5EF4-FFF2-40B4-BE49-F238E27FC236}">
                <a16:creationId xmlns:a16="http://schemas.microsoft.com/office/drawing/2014/main" id="{02170838-D92A-4242-8F0D-9471797E8D70}"/>
              </a:ext>
            </a:extLst>
          </p:cNvPr>
          <p:cNvGraphicFramePr/>
          <p:nvPr/>
        </p:nvGraphicFramePr>
        <p:xfrm>
          <a:off x="676277" y="1880755"/>
          <a:ext cx="11677648" cy="427504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9244FDF-1060-4C6A-B127-2DB8626C39E6}"/>
              </a:ext>
            </a:extLst>
          </p:cNvPr>
          <p:cNvSpPr txBox="1"/>
          <p:nvPr/>
        </p:nvSpPr>
        <p:spPr>
          <a:xfrm>
            <a:off x="1214429" y="1327761"/>
            <a:ext cx="585636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200" b="1" u="sng">
                <a:solidFill>
                  <a:schemeClr val="tx2"/>
                </a:solidFill>
              </a:rPr>
              <a:t>Current Standard of Play (Sept 23 – Aug 24)</a:t>
            </a:r>
          </a:p>
        </p:txBody>
      </p:sp>
      <p:sp>
        <p:nvSpPr>
          <p:cNvPr id="8" name="TextBox 7">
            <a:extLst>
              <a:ext uri="{FF2B5EF4-FFF2-40B4-BE49-F238E27FC236}">
                <a16:creationId xmlns:a16="http://schemas.microsoft.com/office/drawing/2014/main" id="{6132DF74-2851-4B3D-827A-A140C64B9004}"/>
              </a:ext>
            </a:extLst>
          </p:cNvPr>
          <p:cNvSpPr txBox="1"/>
          <p:nvPr/>
        </p:nvSpPr>
        <p:spPr>
          <a:xfrm>
            <a:off x="7499906" y="7185055"/>
            <a:ext cx="5067300" cy="307777"/>
          </a:xfrm>
          <a:prstGeom prst="rect">
            <a:avLst/>
          </a:prstGeom>
          <a:noFill/>
        </p:spPr>
        <p:txBody>
          <a:bodyPr wrap="square" rtlCol="0">
            <a:spAutoFit/>
          </a:bodyPr>
          <a:lstStyle/>
          <a:p>
            <a:pPr algn="l"/>
            <a:r>
              <a:rPr lang="en-GB" sz="700">
                <a:solidFill>
                  <a:schemeClr val="tx2"/>
                </a:solidFill>
              </a:rPr>
              <a:t>Source: </a:t>
            </a:r>
            <a:r>
              <a:rPr lang="en-GB" sz="700" err="1">
                <a:solidFill>
                  <a:schemeClr val="tx2"/>
                </a:solidFill>
              </a:rPr>
              <a:t>Basline</a:t>
            </a:r>
            <a:r>
              <a:rPr lang="en-GB" sz="700">
                <a:solidFill>
                  <a:schemeClr val="tx2"/>
                </a:solidFill>
              </a:rPr>
              <a:t> Tracker Sept 23 – Aug 24, all playing tennis in past 12 months</a:t>
            </a:r>
          </a:p>
          <a:p>
            <a:pPr algn="l"/>
            <a:r>
              <a:rPr lang="en-GB" sz="700">
                <a:solidFill>
                  <a:schemeClr val="tx2"/>
                </a:solidFill>
              </a:rPr>
              <a:t>Which of the following best describes your standard of tennis play?</a:t>
            </a:r>
          </a:p>
        </p:txBody>
      </p:sp>
      <p:cxnSp>
        <p:nvCxnSpPr>
          <p:cNvPr id="2" name="Straight Connector 1">
            <a:extLst>
              <a:ext uri="{FF2B5EF4-FFF2-40B4-BE49-F238E27FC236}">
                <a16:creationId xmlns:a16="http://schemas.microsoft.com/office/drawing/2014/main" id="{F671947B-7BF5-0C4F-F18F-0D58E23A6A8D}"/>
              </a:ext>
            </a:extLst>
          </p:cNvPr>
          <p:cNvCxnSpPr>
            <a:cxnSpLocks/>
          </p:cNvCxnSpPr>
          <p:nvPr/>
        </p:nvCxnSpPr>
        <p:spPr>
          <a:xfrm>
            <a:off x="4990883" y="1880755"/>
            <a:ext cx="0" cy="437457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787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464AB1-6DC4-4EDB-BBED-34792054AEF7}"/>
              </a:ext>
            </a:extLst>
          </p:cNvPr>
          <p:cNvSpPr>
            <a:spLocks noGrp="1"/>
          </p:cNvSpPr>
          <p:nvPr>
            <p:ph type="title" idx="4294967295"/>
          </p:nvPr>
        </p:nvSpPr>
        <p:spPr>
          <a:xfrm>
            <a:off x="1914614" y="275285"/>
            <a:ext cx="10566400" cy="627062"/>
          </a:xfrm>
        </p:spPr>
        <p:txBody>
          <a:bodyPr/>
          <a:lstStyle/>
          <a:p>
            <a:r>
              <a:rPr lang="en-GB" sz="2400">
                <a:solidFill>
                  <a:schemeClr val="tx2"/>
                </a:solidFill>
              </a:rPr>
              <a:t>Most park players only play socially / informally – with family tennis relatively more important to them than club players</a:t>
            </a:r>
          </a:p>
        </p:txBody>
      </p:sp>
      <p:graphicFrame>
        <p:nvGraphicFramePr>
          <p:cNvPr id="6" name="Chart 5">
            <a:extLst>
              <a:ext uri="{FF2B5EF4-FFF2-40B4-BE49-F238E27FC236}">
                <a16:creationId xmlns:a16="http://schemas.microsoft.com/office/drawing/2014/main" id="{F944FEB9-A1A1-4EE1-BD28-9F0CF90D7411}"/>
              </a:ext>
            </a:extLst>
          </p:cNvPr>
          <p:cNvGraphicFramePr/>
          <p:nvPr/>
        </p:nvGraphicFramePr>
        <p:xfrm>
          <a:off x="1299355" y="1687521"/>
          <a:ext cx="10959320" cy="50910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1527454-EFCE-489A-98FF-8DF1051AF1F3}"/>
              </a:ext>
            </a:extLst>
          </p:cNvPr>
          <p:cNvSpPr txBox="1"/>
          <p:nvPr/>
        </p:nvSpPr>
        <p:spPr>
          <a:xfrm>
            <a:off x="1500440" y="1337594"/>
            <a:ext cx="4000221" cy="276999"/>
          </a:xfrm>
          <a:prstGeom prst="rect">
            <a:avLst/>
          </a:prstGeom>
          <a:noFill/>
        </p:spPr>
        <p:txBody>
          <a:bodyPr wrap="square" rtlCol="0">
            <a:spAutoFit/>
          </a:bodyPr>
          <a:lstStyle/>
          <a:p>
            <a:pPr algn="l"/>
            <a:r>
              <a:rPr lang="en-GB" sz="1200" b="1" u="sng">
                <a:solidFill>
                  <a:schemeClr val="tx2"/>
                </a:solidFill>
              </a:rPr>
              <a:t>Types of Tennis Played</a:t>
            </a:r>
          </a:p>
        </p:txBody>
      </p:sp>
      <p:sp>
        <p:nvSpPr>
          <p:cNvPr id="8" name="TextBox 7">
            <a:extLst>
              <a:ext uri="{FF2B5EF4-FFF2-40B4-BE49-F238E27FC236}">
                <a16:creationId xmlns:a16="http://schemas.microsoft.com/office/drawing/2014/main" id="{780AFC27-2924-4C76-A860-5EBF3741B87F}"/>
              </a:ext>
            </a:extLst>
          </p:cNvPr>
          <p:cNvSpPr txBox="1"/>
          <p:nvPr/>
        </p:nvSpPr>
        <p:spPr>
          <a:xfrm>
            <a:off x="7980912" y="7188165"/>
            <a:ext cx="3782463" cy="307768"/>
          </a:xfrm>
          <a:prstGeom prst="rect">
            <a:avLst/>
          </a:prstGeom>
          <a:noFill/>
        </p:spPr>
        <p:txBody>
          <a:bodyPr wrap="square" lIns="91430" tIns="45716" rIns="91430" bIns="45716" rtlCol="0">
            <a:spAutoFit/>
          </a:bodyPr>
          <a:lstStyle/>
          <a:p>
            <a:r>
              <a:rPr lang="en-GB" sz="700">
                <a:solidFill>
                  <a:schemeClr val="tx2"/>
                </a:solidFill>
              </a:rPr>
              <a:t>And which of these types of tennis have you played in the last 12 months</a:t>
            </a:r>
          </a:p>
          <a:p>
            <a:r>
              <a:rPr lang="en-GB" sz="700">
                <a:solidFill>
                  <a:schemeClr val="tx2"/>
                </a:solidFill>
              </a:rPr>
              <a:t>Sept 23 – Aug 24</a:t>
            </a:r>
          </a:p>
        </p:txBody>
      </p:sp>
      <p:sp>
        <p:nvSpPr>
          <p:cNvPr id="2" name="Rectangle 1">
            <a:extLst>
              <a:ext uri="{FF2B5EF4-FFF2-40B4-BE49-F238E27FC236}">
                <a16:creationId xmlns:a16="http://schemas.microsoft.com/office/drawing/2014/main" id="{30D26764-2B89-7A2C-FFE3-712A1B778258}"/>
              </a:ext>
            </a:extLst>
          </p:cNvPr>
          <p:cNvSpPr/>
          <p:nvPr/>
        </p:nvSpPr>
        <p:spPr>
          <a:xfrm>
            <a:off x="3714750" y="2705099"/>
            <a:ext cx="8229600" cy="6191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Tree>
    <p:extLst>
      <p:ext uri="{BB962C8B-B14F-4D97-AF65-F5344CB8AC3E}">
        <p14:creationId xmlns:p14="http://schemas.microsoft.com/office/powerpoint/2010/main" val="2659953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464AB1-6DC4-4EDB-BBED-34792054AEF7}"/>
              </a:ext>
            </a:extLst>
          </p:cNvPr>
          <p:cNvSpPr>
            <a:spLocks noGrp="1"/>
          </p:cNvSpPr>
          <p:nvPr>
            <p:ph type="title" idx="4294967295"/>
          </p:nvPr>
        </p:nvSpPr>
        <p:spPr>
          <a:xfrm>
            <a:off x="1770062" y="249827"/>
            <a:ext cx="11402449" cy="941796"/>
          </a:xfrm>
        </p:spPr>
        <p:txBody>
          <a:bodyPr/>
          <a:lstStyle/>
          <a:p>
            <a:r>
              <a:rPr lang="en-GB" sz="2400">
                <a:solidFill>
                  <a:schemeClr val="tx2"/>
                </a:solidFill>
              </a:rPr>
              <a:t>For those who play in parks, the ability to socialise / play with people they know (friends and family) are more important motivators for increased play compared to club players. </a:t>
            </a:r>
          </a:p>
        </p:txBody>
      </p:sp>
      <p:graphicFrame>
        <p:nvGraphicFramePr>
          <p:cNvPr id="6" name="Chart 5">
            <a:extLst>
              <a:ext uri="{FF2B5EF4-FFF2-40B4-BE49-F238E27FC236}">
                <a16:creationId xmlns:a16="http://schemas.microsoft.com/office/drawing/2014/main" id="{F944FEB9-A1A1-4EE1-BD28-9F0CF90D7411}"/>
              </a:ext>
            </a:extLst>
          </p:cNvPr>
          <p:cNvGraphicFramePr/>
          <p:nvPr/>
        </p:nvGraphicFramePr>
        <p:xfrm>
          <a:off x="0" y="2247899"/>
          <a:ext cx="11944350" cy="459105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1527454-EFCE-489A-98FF-8DF1051AF1F3}"/>
              </a:ext>
            </a:extLst>
          </p:cNvPr>
          <p:cNvSpPr txBox="1"/>
          <p:nvPr/>
        </p:nvSpPr>
        <p:spPr>
          <a:xfrm>
            <a:off x="1148015" y="1656858"/>
            <a:ext cx="5321611" cy="461665"/>
          </a:xfrm>
          <a:prstGeom prst="rect">
            <a:avLst/>
          </a:prstGeom>
          <a:noFill/>
        </p:spPr>
        <p:txBody>
          <a:bodyPr wrap="square" rtlCol="0">
            <a:spAutoFit/>
          </a:bodyPr>
          <a:lstStyle/>
          <a:p>
            <a:pPr algn="l"/>
            <a:r>
              <a:rPr lang="en-GB" sz="1200" b="1" u="sng">
                <a:solidFill>
                  <a:schemeClr val="tx2"/>
                </a:solidFill>
              </a:rPr>
              <a:t>Factors that would encourage more frequent tennis play</a:t>
            </a:r>
          </a:p>
          <a:p>
            <a:pPr algn="l"/>
            <a:r>
              <a:rPr lang="en-GB" sz="1200" b="1" u="sng">
                <a:solidFill>
                  <a:schemeClr val="tx2"/>
                </a:solidFill>
              </a:rPr>
              <a:t>Past 12 month players: Sep 22 – Aug 24</a:t>
            </a:r>
          </a:p>
        </p:txBody>
      </p:sp>
      <p:sp>
        <p:nvSpPr>
          <p:cNvPr id="8" name="TextBox 7">
            <a:extLst>
              <a:ext uri="{FF2B5EF4-FFF2-40B4-BE49-F238E27FC236}">
                <a16:creationId xmlns:a16="http://schemas.microsoft.com/office/drawing/2014/main" id="{780AFC27-2924-4C76-A860-5EBF3741B87F}"/>
              </a:ext>
            </a:extLst>
          </p:cNvPr>
          <p:cNvSpPr txBox="1"/>
          <p:nvPr/>
        </p:nvSpPr>
        <p:spPr>
          <a:xfrm>
            <a:off x="6805873" y="7024791"/>
            <a:ext cx="4818826" cy="415490"/>
          </a:xfrm>
          <a:prstGeom prst="rect">
            <a:avLst/>
          </a:prstGeom>
          <a:noFill/>
        </p:spPr>
        <p:txBody>
          <a:bodyPr wrap="square" lIns="91430" tIns="45716" rIns="91430" bIns="45716" rtlCol="0">
            <a:spAutoFit/>
          </a:bodyPr>
          <a:lstStyle/>
          <a:p>
            <a:r>
              <a:rPr lang="en-GB" sz="700">
                <a:solidFill>
                  <a:schemeClr val="tx2"/>
                </a:solidFill>
              </a:rPr>
              <a:t>Which of these would be important in helping you to take up tennis or play more often? Please tick all that apply?</a:t>
            </a:r>
          </a:p>
          <a:p>
            <a:r>
              <a:rPr lang="en-GB" sz="700">
                <a:solidFill>
                  <a:schemeClr val="tx2"/>
                </a:solidFill>
              </a:rPr>
              <a:t>All using that venue in P12M: Sep 22 – Aug 24</a:t>
            </a:r>
          </a:p>
          <a:p>
            <a:r>
              <a:rPr lang="en-GB" sz="700">
                <a:solidFill>
                  <a:schemeClr val="tx2"/>
                </a:solidFill>
              </a:rPr>
              <a:t>Park players – 1320, club players -823</a:t>
            </a:r>
          </a:p>
        </p:txBody>
      </p:sp>
      <p:sp>
        <p:nvSpPr>
          <p:cNvPr id="4" name="Rectangle 3">
            <a:extLst>
              <a:ext uri="{FF2B5EF4-FFF2-40B4-BE49-F238E27FC236}">
                <a16:creationId xmlns:a16="http://schemas.microsoft.com/office/drawing/2014/main" id="{D8215D16-6A6E-DB41-A1D6-AA25D37E6731}"/>
              </a:ext>
            </a:extLst>
          </p:cNvPr>
          <p:cNvSpPr/>
          <p:nvPr/>
        </p:nvSpPr>
        <p:spPr>
          <a:xfrm>
            <a:off x="2514600" y="2661047"/>
            <a:ext cx="9913374" cy="7802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Tree>
    <p:extLst>
      <p:ext uri="{BB962C8B-B14F-4D97-AF65-F5344CB8AC3E}">
        <p14:creationId xmlns:p14="http://schemas.microsoft.com/office/powerpoint/2010/main" val="426568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45B976-3431-3E47-9C1C-3560C122F89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1897567" y="1671409"/>
            <a:ext cx="1534105" cy="5888266"/>
          </a:xfrm>
          <a:prstGeom prst="rect">
            <a:avLst/>
          </a:prstGeom>
        </p:spPr>
      </p:pic>
      <p:pic>
        <p:nvPicPr>
          <p:cNvPr id="3" name="Picture 2">
            <a:extLst>
              <a:ext uri="{FF2B5EF4-FFF2-40B4-BE49-F238E27FC236}">
                <a16:creationId xmlns:a16="http://schemas.microsoft.com/office/drawing/2014/main" id="{0DBFD429-F7F2-6D49-A75F-FA04A5FB095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92" y="5943602"/>
            <a:ext cx="4973750" cy="1621619"/>
          </a:xfrm>
          <a:prstGeom prst="rect">
            <a:avLst/>
          </a:prstGeom>
        </p:spPr>
      </p:pic>
      <p:pic>
        <p:nvPicPr>
          <p:cNvPr id="4" name="Picture 3">
            <a:extLst>
              <a:ext uri="{FF2B5EF4-FFF2-40B4-BE49-F238E27FC236}">
                <a16:creationId xmlns:a16="http://schemas.microsoft.com/office/drawing/2014/main" id="{90E7B947-3485-2D4D-BF14-E930E8EE871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9" y="1"/>
            <a:ext cx="2081990" cy="2249424"/>
          </a:xfrm>
          <a:prstGeom prst="rect">
            <a:avLst/>
          </a:prstGeom>
        </p:spPr>
      </p:pic>
      <p:sp>
        <p:nvSpPr>
          <p:cNvPr id="5" name="Title 3">
            <a:extLst>
              <a:ext uri="{FF2B5EF4-FFF2-40B4-BE49-F238E27FC236}">
                <a16:creationId xmlns:a16="http://schemas.microsoft.com/office/drawing/2014/main" id="{CCFCE7D0-90D7-5040-A3E4-1C1F02762B75}"/>
              </a:ext>
            </a:extLst>
          </p:cNvPr>
          <p:cNvSpPr txBox="1">
            <a:spLocks/>
          </p:cNvSpPr>
          <p:nvPr/>
        </p:nvSpPr>
        <p:spPr>
          <a:xfrm>
            <a:off x="1283154" y="600687"/>
            <a:ext cx="10951739" cy="1726627"/>
          </a:xfrm>
          <a:prstGeom prst="rect">
            <a:avLst/>
          </a:prstGeom>
        </p:spPr>
        <p:txBody>
          <a:bodyPr wrap="square" lIns="0" tIns="0" rIns="0" bIns="0" anchor="t">
            <a:spAutoFit/>
          </a:bodyPr>
          <a:lstStyle>
            <a:lvl1pPr algn="l" defTabSz="801821" rtl="0" eaLnBrk="1" latinLnBrk="0" hangingPunct="1">
              <a:lnSpc>
                <a:spcPct val="85000"/>
              </a:lnSpc>
              <a:spcBef>
                <a:spcPts val="1943"/>
              </a:spcBef>
              <a:buNone/>
              <a:defRPr sz="3346" kern="1200" cap="all" baseline="0">
                <a:solidFill>
                  <a:schemeClr val="accent1"/>
                </a:solidFill>
                <a:latin typeface="+mj-lt"/>
                <a:ea typeface="+mj-ea"/>
                <a:cs typeface="+mj-cs"/>
              </a:defRPr>
            </a:lvl1pPr>
          </a:lstStyle>
          <a:p>
            <a:pPr>
              <a:spcBef>
                <a:spcPts val="1000"/>
              </a:spcBef>
            </a:pPr>
            <a:r>
              <a:rPr lang="en-GB" sz="6600">
                <a:solidFill>
                  <a:srgbClr val="16316F"/>
                </a:solidFill>
                <a:latin typeface="Impact"/>
              </a:rPr>
              <a:t>What does a good park look like?</a:t>
            </a:r>
          </a:p>
        </p:txBody>
      </p:sp>
      <p:sp>
        <p:nvSpPr>
          <p:cNvPr id="6" name="TextBox 5">
            <a:extLst>
              <a:ext uri="{FF2B5EF4-FFF2-40B4-BE49-F238E27FC236}">
                <a16:creationId xmlns:a16="http://schemas.microsoft.com/office/drawing/2014/main" id="{C0D5DB7A-1F7E-513B-D311-2407F60CDF91}"/>
              </a:ext>
            </a:extLst>
          </p:cNvPr>
          <p:cNvSpPr txBox="1"/>
          <p:nvPr/>
        </p:nvSpPr>
        <p:spPr>
          <a:xfrm>
            <a:off x="586925" y="2524247"/>
            <a:ext cx="5501778"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cap="all" dirty="0">
                <a:solidFill>
                  <a:srgbClr val="16316F"/>
                </a:solidFill>
                <a:latin typeface="Impact"/>
                <a:cs typeface="Arial"/>
              </a:rPr>
              <a:t>Good quality Court Facilities</a:t>
            </a:r>
          </a:p>
          <a:p>
            <a:pPr marL="457200" indent="-457200">
              <a:buFont typeface="Arial"/>
              <a:buChar char="•"/>
            </a:pPr>
            <a:r>
              <a:rPr lang="en-GB" sz="2800" cap="all" dirty="0">
                <a:solidFill>
                  <a:srgbClr val="16316F"/>
                </a:solidFill>
                <a:latin typeface="Impact"/>
                <a:cs typeface="Arial"/>
              </a:rPr>
              <a:t>Easy to find &amp; Book</a:t>
            </a:r>
          </a:p>
          <a:p>
            <a:pPr marL="457200" indent="-457200">
              <a:buFont typeface="Arial"/>
              <a:buChar char="•"/>
            </a:pPr>
            <a:r>
              <a:rPr lang="en-GB" sz="2800" cap="all" dirty="0">
                <a:solidFill>
                  <a:srgbClr val="16316F"/>
                </a:solidFill>
                <a:latin typeface="Impact"/>
                <a:cs typeface="Arial"/>
              </a:rPr>
              <a:t>Opportunities to try the sport</a:t>
            </a:r>
          </a:p>
          <a:p>
            <a:pPr marL="457200" indent="-457200">
              <a:buFont typeface="Arial"/>
              <a:buChar char="•"/>
            </a:pPr>
            <a:r>
              <a:rPr lang="en-GB" sz="2800" cap="all" dirty="0">
                <a:solidFill>
                  <a:srgbClr val="16316F"/>
                </a:solidFill>
                <a:latin typeface="Impact"/>
                <a:cs typeface="Arial"/>
              </a:rPr>
              <a:t>Good ancillary facilities*</a:t>
            </a:r>
          </a:p>
          <a:p>
            <a:pPr marL="457200" indent="-457200">
              <a:buFont typeface="Arial"/>
              <a:buChar char="•"/>
            </a:pPr>
            <a:r>
              <a:rPr lang="en-GB" sz="2800" cap="all" dirty="0">
                <a:solidFill>
                  <a:srgbClr val="16316F"/>
                </a:solidFill>
                <a:latin typeface="Impact"/>
                <a:cs typeface="Arial"/>
              </a:rPr>
              <a:t>Opportunities to get coaching</a:t>
            </a:r>
          </a:p>
          <a:p>
            <a:pPr marL="457200" indent="-457200">
              <a:buFont typeface="Arial"/>
              <a:buChar char="•"/>
            </a:pPr>
            <a:r>
              <a:rPr lang="en-GB" sz="2800" cap="all" dirty="0">
                <a:solidFill>
                  <a:srgbClr val="16316F"/>
                </a:solidFill>
                <a:latin typeface="Impact"/>
                <a:cs typeface="Arial"/>
              </a:rPr>
              <a:t>Financially sustainable</a:t>
            </a:r>
          </a:p>
          <a:p>
            <a:pPr marL="457200" indent="-457200">
              <a:buFont typeface="Arial"/>
              <a:buChar char="•"/>
            </a:pPr>
            <a:r>
              <a:rPr lang="en-GB" sz="2800" cap="all" dirty="0">
                <a:solidFill>
                  <a:srgbClr val="16316F"/>
                </a:solidFill>
                <a:latin typeface="Impact"/>
                <a:cs typeface="Arial"/>
              </a:rPr>
              <a:t>Chance to meet people</a:t>
            </a:r>
          </a:p>
          <a:p>
            <a:pPr marL="457200" indent="-457200">
              <a:buFont typeface="Arial"/>
              <a:buChar char="•"/>
            </a:pPr>
            <a:r>
              <a:rPr lang="en-GB" sz="2800" cap="all" dirty="0">
                <a:solidFill>
                  <a:srgbClr val="16316F"/>
                </a:solidFill>
                <a:latin typeface="Impact"/>
                <a:cs typeface="Arial"/>
              </a:rPr>
              <a:t>Social Competition</a:t>
            </a:r>
          </a:p>
          <a:p>
            <a:r>
              <a:rPr lang="en-GB" sz="1200" cap="all" dirty="0">
                <a:solidFill>
                  <a:srgbClr val="16316F"/>
                </a:solidFill>
                <a:latin typeface="Impact"/>
                <a:cs typeface="Arial"/>
              </a:rPr>
              <a:t>*where possible</a:t>
            </a:r>
          </a:p>
        </p:txBody>
      </p:sp>
      <p:pic>
        <p:nvPicPr>
          <p:cNvPr id="1026" name="Picture 2" descr="A tennis courts in a park&#10;&#10;Description automatically generated">
            <a:extLst>
              <a:ext uri="{FF2B5EF4-FFF2-40B4-BE49-F238E27FC236}">
                <a16:creationId xmlns:a16="http://schemas.microsoft.com/office/drawing/2014/main" id="{783299D8-B07C-E22B-5AD7-C3FF52FF63E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331" t="12856" b="9375"/>
          <a:stretch/>
        </p:blipFill>
        <p:spPr bwMode="auto">
          <a:xfrm>
            <a:off x="6431210" y="1982541"/>
            <a:ext cx="6088702" cy="413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97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D15F6-6DE0-4DC9-77AC-AB577E5E8AF3}"/>
              </a:ext>
            </a:extLst>
          </p:cNvPr>
          <p:cNvPicPr>
            <a:picLocks noChangeAspect="1"/>
          </p:cNvPicPr>
          <p:nvPr/>
        </p:nvPicPr>
        <p:blipFill>
          <a:blip r:embed="rId3"/>
          <a:srcRect l="9126" t="11506" r="9062" b="6627"/>
          <a:stretch>
            <a:fillRect/>
          </a:stretch>
        </p:blipFill>
        <p:spPr>
          <a:xfrm>
            <a:off x="0" y="-63571"/>
            <a:ext cx="13489642" cy="7593054"/>
          </a:xfrm>
          <a:prstGeom prst="rect">
            <a:avLst/>
          </a:prstGeom>
        </p:spPr>
      </p:pic>
    </p:spTree>
    <p:extLst>
      <p:ext uri="{BB962C8B-B14F-4D97-AF65-F5344CB8AC3E}">
        <p14:creationId xmlns:p14="http://schemas.microsoft.com/office/powerpoint/2010/main" val="71237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DF052891-7C6A-8C42-9ACF-81BC27391EE8}"/>
              </a:ext>
            </a:extLst>
          </p:cNvPr>
          <p:cNvSpPr/>
          <p:nvPr/>
        </p:nvSpPr>
        <p:spPr>
          <a:xfrm>
            <a:off x="3533507" y="99"/>
            <a:ext cx="9904498" cy="7559477"/>
          </a:xfrm>
          <a:custGeom>
            <a:avLst/>
            <a:gdLst>
              <a:gd name="connsiteX0" fmla="*/ 0 w 8681453"/>
              <a:gd name="connsiteY0" fmla="*/ 0 h 7559675"/>
              <a:gd name="connsiteX1" fmla="*/ 8681453 w 8681453"/>
              <a:gd name="connsiteY1" fmla="*/ 0 h 7559675"/>
              <a:gd name="connsiteX2" fmla="*/ 8681453 w 8681453"/>
              <a:gd name="connsiteY2" fmla="*/ 7559675 h 7559675"/>
              <a:gd name="connsiteX3" fmla="*/ 0 w 8681453"/>
              <a:gd name="connsiteY3" fmla="*/ 7559675 h 7559675"/>
              <a:gd name="connsiteX4" fmla="*/ 0 w 8681453"/>
              <a:gd name="connsiteY4" fmla="*/ 0 h 7559675"/>
              <a:gd name="connsiteX0" fmla="*/ 933450 w 8681453"/>
              <a:gd name="connsiteY0" fmla="*/ 0 h 7559675"/>
              <a:gd name="connsiteX1" fmla="*/ 8681453 w 8681453"/>
              <a:gd name="connsiteY1" fmla="*/ 0 h 7559675"/>
              <a:gd name="connsiteX2" fmla="*/ 8681453 w 8681453"/>
              <a:gd name="connsiteY2" fmla="*/ 7559675 h 7559675"/>
              <a:gd name="connsiteX3" fmla="*/ 0 w 8681453"/>
              <a:gd name="connsiteY3" fmla="*/ 7559675 h 7559675"/>
              <a:gd name="connsiteX4" fmla="*/ 933450 w 8681453"/>
              <a:gd name="connsiteY4" fmla="*/ 0 h 755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1453" h="7559675">
                <a:moveTo>
                  <a:pt x="933450" y="0"/>
                </a:moveTo>
                <a:lnTo>
                  <a:pt x="8681453" y="0"/>
                </a:lnTo>
                <a:lnTo>
                  <a:pt x="8681453" y="7559675"/>
                </a:lnTo>
                <a:lnTo>
                  <a:pt x="0" y="7559675"/>
                </a:lnTo>
                <a:lnTo>
                  <a:pt x="933450" y="0"/>
                </a:lnTo>
                <a:close/>
              </a:path>
            </a:pathLst>
          </a:custGeom>
          <a:solidFill>
            <a:srgbClr val="163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03024" rtl="0" eaLnBrk="1" latinLnBrk="0" hangingPunct="1">
              <a:defRPr sz="1778" kern="1200">
                <a:solidFill>
                  <a:schemeClr val="tx1"/>
                </a:solidFill>
                <a:latin typeface="+mn-lt"/>
                <a:ea typeface="+mn-ea"/>
                <a:cs typeface="+mn-cs"/>
              </a:defRPr>
            </a:lvl1pPr>
            <a:lvl2pPr marL="451513" algn="l" defTabSz="903024" rtl="0" eaLnBrk="1" latinLnBrk="0" hangingPunct="1">
              <a:defRPr sz="1778" kern="1200">
                <a:solidFill>
                  <a:schemeClr val="tx1"/>
                </a:solidFill>
                <a:latin typeface="+mn-lt"/>
                <a:ea typeface="+mn-ea"/>
                <a:cs typeface="+mn-cs"/>
              </a:defRPr>
            </a:lvl2pPr>
            <a:lvl3pPr marL="903024" algn="l" defTabSz="903024" rtl="0" eaLnBrk="1" latinLnBrk="0" hangingPunct="1">
              <a:defRPr sz="1778" kern="1200">
                <a:solidFill>
                  <a:schemeClr val="tx1"/>
                </a:solidFill>
                <a:latin typeface="+mn-lt"/>
                <a:ea typeface="+mn-ea"/>
                <a:cs typeface="+mn-cs"/>
              </a:defRPr>
            </a:lvl3pPr>
            <a:lvl4pPr marL="1354537" algn="l" defTabSz="903024" rtl="0" eaLnBrk="1" latinLnBrk="0" hangingPunct="1">
              <a:defRPr sz="1778" kern="1200">
                <a:solidFill>
                  <a:schemeClr val="tx1"/>
                </a:solidFill>
                <a:latin typeface="+mn-lt"/>
                <a:ea typeface="+mn-ea"/>
                <a:cs typeface="+mn-cs"/>
              </a:defRPr>
            </a:lvl4pPr>
            <a:lvl5pPr marL="1806050" algn="l" defTabSz="903024" rtl="0" eaLnBrk="1" latinLnBrk="0" hangingPunct="1">
              <a:defRPr sz="1778" kern="1200">
                <a:solidFill>
                  <a:schemeClr val="tx1"/>
                </a:solidFill>
                <a:latin typeface="+mn-lt"/>
                <a:ea typeface="+mn-ea"/>
                <a:cs typeface="+mn-cs"/>
              </a:defRPr>
            </a:lvl5pPr>
            <a:lvl6pPr marL="2257561" algn="l" defTabSz="903024" rtl="0" eaLnBrk="1" latinLnBrk="0" hangingPunct="1">
              <a:defRPr sz="1778" kern="1200">
                <a:solidFill>
                  <a:schemeClr val="tx1"/>
                </a:solidFill>
                <a:latin typeface="+mn-lt"/>
                <a:ea typeface="+mn-ea"/>
                <a:cs typeface="+mn-cs"/>
              </a:defRPr>
            </a:lvl6pPr>
            <a:lvl7pPr marL="2709074" algn="l" defTabSz="903024" rtl="0" eaLnBrk="1" latinLnBrk="0" hangingPunct="1">
              <a:defRPr sz="1778" kern="1200">
                <a:solidFill>
                  <a:schemeClr val="tx1"/>
                </a:solidFill>
                <a:latin typeface="+mn-lt"/>
                <a:ea typeface="+mn-ea"/>
                <a:cs typeface="+mn-cs"/>
              </a:defRPr>
            </a:lvl7pPr>
            <a:lvl8pPr marL="3160586" algn="l" defTabSz="903024" rtl="0" eaLnBrk="1" latinLnBrk="0" hangingPunct="1">
              <a:defRPr sz="1778" kern="1200">
                <a:solidFill>
                  <a:schemeClr val="tx1"/>
                </a:solidFill>
                <a:latin typeface="+mn-lt"/>
                <a:ea typeface="+mn-ea"/>
                <a:cs typeface="+mn-cs"/>
              </a:defRPr>
            </a:lvl8pPr>
            <a:lvl9pPr marL="3612099" algn="l" defTabSz="903024" rtl="0" eaLnBrk="1" latinLnBrk="0" hangingPunct="1">
              <a:defRPr sz="1778" kern="1200">
                <a:solidFill>
                  <a:schemeClr val="tx1"/>
                </a:solidFill>
                <a:latin typeface="+mn-lt"/>
                <a:ea typeface="+mn-ea"/>
                <a:cs typeface="+mn-cs"/>
              </a:defRPr>
            </a:lvl9pPr>
          </a:lstStyle>
          <a:p>
            <a:pPr algn="ctr"/>
            <a:endParaRPr lang="en-GB" sz="2646">
              <a:solidFill>
                <a:schemeClr val="bg1"/>
              </a:solidFill>
            </a:endParaRPr>
          </a:p>
        </p:txBody>
      </p:sp>
      <p:sp>
        <p:nvSpPr>
          <p:cNvPr id="14" name="Rectangle 7">
            <a:extLst>
              <a:ext uri="{FF2B5EF4-FFF2-40B4-BE49-F238E27FC236}">
                <a16:creationId xmlns:a16="http://schemas.microsoft.com/office/drawing/2014/main" id="{A238097B-7BB6-164D-82AF-B51D20A1EB26}"/>
              </a:ext>
            </a:extLst>
          </p:cNvPr>
          <p:cNvSpPr/>
          <p:nvPr/>
        </p:nvSpPr>
        <p:spPr>
          <a:xfrm>
            <a:off x="177" y="0"/>
            <a:ext cx="9963302" cy="7570355"/>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6701590"/>
              <a:gd name="connsiteY0" fmla="*/ 0 h 7571706"/>
              <a:gd name="connsiteX1" fmla="*/ 6701590 w 6701590"/>
              <a:gd name="connsiteY1" fmla="*/ 0 h 7571706"/>
              <a:gd name="connsiteX2" fmla="*/ 3958390 w 6701590"/>
              <a:gd name="connsiteY2" fmla="*/ 7571706 h 7571706"/>
              <a:gd name="connsiteX3" fmla="*/ 0 w 6701590"/>
              <a:gd name="connsiteY3" fmla="*/ 7559675 h 7571706"/>
              <a:gd name="connsiteX4" fmla="*/ 0 w 6701590"/>
              <a:gd name="connsiteY4" fmla="*/ 0 h 7571706"/>
              <a:gd name="connsiteX0" fmla="*/ 0 w 5558590"/>
              <a:gd name="connsiteY0" fmla="*/ 0 h 7571706"/>
              <a:gd name="connsiteX1" fmla="*/ 5558590 w 5558590"/>
              <a:gd name="connsiteY1" fmla="*/ 0 h 7571706"/>
              <a:gd name="connsiteX2" fmla="*/ 3958390 w 5558590"/>
              <a:gd name="connsiteY2" fmla="*/ 7571706 h 7571706"/>
              <a:gd name="connsiteX3" fmla="*/ 0 w 5558590"/>
              <a:gd name="connsiteY3" fmla="*/ 7559675 h 7571706"/>
              <a:gd name="connsiteX4" fmla="*/ 0 w 5558590"/>
              <a:gd name="connsiteY4" fmla="*/ 0 h 7571706"/>
              <a:gd name="connsiteX0" fmla="*/ 12506 w 5571096"/>
              <a:gd name="connsiteY0" fmla="*/ 0 h 7572181"/>
              <a:gd name="connsiteX1" fmla="*/ 5571096 w 5571096"/>
              <a:gd name="connsiteY1" fmla="*/ 0 h 7572181"/>
              <a:gd name="connsiteX2" fmla="*/ 3970896 w 5571096"/>
              <a:gd name="connsiteY2" fmla="*/ 7571706 h 7572181"/>
              <a:gd name="connsiteX3" fmla="*/ 0 w 5571096"/>
              <a:gd name="connsiteY3" fmla="*/ 7572181 h 7572181"/>
              <a:gd name="connsiteX4" fmla="*/ 12506 w 5571096"/>
              <a:gd name="connsiteY4" fmla="*/ 0 h 7572181"/>
              <a:gd name="connsiteX0" fmla="*/ 12506 w 9914125"/>
              <a:gd name="connsiteY0" fmla="*/ 0 h 7572181"/>
              <a:gd name="connsiteX1" fmla="*/ 9914125 w 9914125"/>
              <a:gd name="connsiteY1" fmla="*/ 0 h 7572181"/>
              <a:gd name="connsiteX2" fmla="*/ 3970896 w 9914125"/>
              <a:gd name="connsiteY2" fmla="*/ 7571706 h 7572181"/>
              <a:gd name="connsiteX3" fmla="*/ 0 w 9914125"/>
              <a:gd name="connsiteY3" fmla="*/ 7572181 h 7572181"/>
              <a:gd name="connsiteX4" fmla="*/ 12506 w 9914125"/>
              <a:gd name="connsiteY4" fmla="*/ 0 h 7572181"/>
              <a:gd name="connsiteX0" fmla="*/ 12506 w 9914125"/>
              <a:gd name="connsiteY0" fmla="*/ 0 h 7584748"/>
              <a:gd name="connsiteX1" fmla="*/ 9914125 w 9914125"/>
              <a:gd name="connsiteY1" fmla="*/ 0 h 7584748"/>
              <a:gd name="connsiteX2" fmla="*/ 3579633 w 9914125"/>
              <a:gd name="connsiteY2" fmla="*/ 7584748 h 7584748"/>
              <a:gd name="connsiteX3" fmla="*/ 0 w 9914125"/>
              <a:gd name="connsiteY3" fmla="*/ 7572181 h 7584748"/>
              <a:gd name="connsiteX4" fmla="*/ 12506 w 9914125"/>
              <a:gd name="connsiteY4" fmla="*/ 0 h 7584748"/>
              <a:gd name="connsiteX0" fmla="*/ 1668 w 9903287"/>
              <a:gd name="connsiteY0" fmla="*/ 0 h 7584748"/>
              <a:gd name="connsiteX1" fmla="*/ 9903287 w 9903287"/>
              <a:gd name="connsiteY1" fmla="*/ 0 h 7584748"/>
              <a:gd name="connsiteX2" fmla="*/ 3568795 w 9903287"/>
              <a:gd name="connsiteY2" fmla="*/ 7584748 h 7584748"/>
              <a:gd name="connsiteX3" fmla="*/ 0 w 9903287"/>
              <a:gd name="connsiteY3" fmla="*/ 5946386 h 7584748"/>
              <a:gd name="connsiteX4" fmla="*/ 1668 w 9903287"/>
              <a:gd name="connsiteY4" fmla="*/ 0 h 7584748"/>
              <a:gd name="connsiteX0" fmla="*/ 1668 w 9903287"/>
              <a:gd name="connsiteY0" fmla="*/ 0 h 5958954"/>
              <a:gd name="connsiteX1" fmla="*/ 9903287 w 9903287"/>
              <a:gd name="connsiteY1" fmla="*/ 0 h 5958954"/>
              <a:gd name="connsiteX2" fmla="*/ 4912785 w 9903287"/>
              <a:gd name="connsiteY2" fmla="*/ 5958954 h 5958954"/>
              <a:gd name="connsiteX3" fmla="*/ 0 w 9903287"/>
              <a:gd name="connsiteY3" fmla="*/ 5946386 h 5958954"/>
              <a:gd name="connsiteX4" fmla="*/ 1668 w 9903287"/>
              <a:gd name="connsiteY4" fmla="*/ 0 h 5958954"/>
              <a:gd name="connsiteX0" fmla="*/ 1668 w 9903287"/>
              <a:gd name="connsiteY0" fmla="*/ 0 h 5946386"/>
              <a:gd name="connsiteX1" fmla="*/ 9903287 w 9903287"/>
              <a:gd name="connsiteY1" fmla="*/ 0 h 5946386"/>
              <a:gd name="connsiteX2" fmla="*/ 4940900 w 9903287"/>
              <a:gd name="connsiteY2" fmla="*/ 5924592 h 5946386"/>
              <a:gd name="connsiteX3" fmla="*/ 0 w 9903287"/>
              <a:gd name="connsiteY3" fmla="*/ 5946386 h 5946386"/>
              <a:gd name="connsiteX4" fmla="*/ 1668 w 9903287"/>
              <a:gd name="connsiteY4" fmla="*/ 0 h 5946386"/>
              <a:gd name="connsiteX0" fmla="*/ 1668 w 9903287"/>
              <a:gd name="connsiteY0" fmla="*/ 0 h 5937015"/>
              <a:gd name="connsiteX1" fmla="*/ 9903287 w 9903287"/>
              <a:gd name="connsiteY1" fmla="*/ 0 h 5937015"/>
              <a:gd name="connsiteX2" fmla="*/ 4940900 w 9903287"/>
              <a:gd name="connsiteY2" fmla="*/ 5924592 h 5937015"/>
              <a:gd name="connsiteX3" fmla="*/ 0 w 9903287"/>
              <a:gd name="connsiteY3" fmla="*/ 5937015 h 5937015"/>
              <a:gd name="connsiteX4" fmla="*/ 1668 w 9903287"/>
              <a:gd name="connsiteY4" fmla="*/ 0 h 5937015"/>
              <a:gd name="connsiteX0" fmla="*/ 1668 w 9895835"/>
              <a:gd name="connsiteY0" fmla="*/ 0 h 5937015"/>
              <a:gd name="connsiteX1" fmla="*/ 9895835 w 9895835"/>
              <a:gd name="connsiteY1" fmla="*/ 9935 h 5937015"/>
              <a:gd name="connsiteX2" fmla="*/ 4940900 w 9895835"/>
              <a:gd name="connsiteY2" fmla="*/ 5924592 h 5937015"/>
              <a:gd name="connsiteX3" fmla="*/ 0 w 9895835"/>
              <a:gd name="connsiteY3" fmla="*/ 5937015 h 5937015"/>
              <a:gd name="connsiteX4" fmla="*/ 1668 w 9895835"/>
              <a:gd name="connsiteY4" fmla="*/ 0 h 5937015"/>
              <a:gd name="connsiteX0" fmla="*/ 1508416 w 9895835"/>
              <a:gd name="connsiteY0" fmla="*/ 575351 h 5927080"/>
              <a:gd name="connsiteX1" fmla="*/ 9895835 w 9895835"/>
              <a:gd name="connsiteY1" fmla="*/ 0 h 5927080"/>
              <a:gd name="connsiteX2" fmla="*/ 4940900 w 9895835"/>
              <a:gd name="connsiteY2" fmla="*/ 5914657 h 5927080"/>
              <a:gd name="connsiteX3" fmla="*/ 0 w 9895835"/>
              <a:gd name="connsiteY3" fmla="*/ 5927080 h 5927080"/>
              <a:gd name="connsiteX4" fmla="*/ 1508416 w 9895835"/>
              <a:gd name="connsiteY4" fmla="*/ 575351 h 5927080"/>
              <a:gd name="connsiteX0" fmla="*/ 2082932 w 9895835"/>
              <a:gd name="connsiteY0" fmla="*/ 0 h 5937015"/>
              <a:gd name="connsiteX1" fmla="*/ 9895835 w 9895835"/>
              <a:gd name="connsiteY1" fmla="*/ 9935 h 5937015"/>
              <a:gd name="connsiteX2" fmla="*/ 4940900 w 9895835"/>
              <a:gd name="connsiteY2" fmla="*/ 5924592 h 5937015"/>
              <a:gd name="connsiteX3" fmla="*/ 0 w 9895835"/>
              <a:gd name="connsiteY3" fmla="*/ 5937015 h 5937015"/>
              <a:gd name="connsiteX4" fmla="*/ 2082932 w 9895835"/>
              <a:gd name="connsiteY4" fmla="*/ 0 h 5937015"/>
              <a:gd name="connsiteX0" fmla="*/ 45030 w 7857933"/>
              <a:gd name="connsiteY0" fmla="*/ 0 h 5980369"/>
              <a:gd name="connsiteX1" fmla="*/ 7857933 w 7857933"/>
              <a:gd name="connsiteY1" fmla="*/ 9935 h 5980369"/>
              <a:gd name="connsiteX2" fmla="*/ 2902998 w 7857933"/>
              <a:gd name="connsiteY2" fmla="*/ 5924592 h 5980369"/>
              <a:gd name="connsiteX3" fmla="*/ 0 w 7857933"/>
              <a:gd name="connsiteY3" fmla="*/ 5980369 h 5980369"/>
              <a:gd name="connsiteX4" fmla="*/ 45030 w 7857933"/>
              <a:gd name="connsiteY4" fmla="*/ 0 h 5980369"/>
              <a:gd name="connsiteX0" fmla="*/ 109 w 7813012"/>
              <a:gd name="connsiteY0" fmla="*/ 0 h 5924592"/>
              <a:gd name="connsiteX1" fmla="*/ 7813012 w 7813012"/>
              <a:gd name="connsiteY1" fmla="*/ 9935 h 5924592"/>
              <a:gd name="connsiteX2" fmla="*/ 2858077 w 7813012"/>
              <a:gd name="connsiteY2" fmla="*/ 5924592 h 5924592"/>
              <a:gd name="connsiteX3" fmla="*/ 109096 w 7813012"/>
              <a:gd name="connsiteY3" fmla="*/ 5876047 h 5924592"/>
              <a:gd name="connsiteX4" fmla="*/ 109 w 7813012"/>
              <a:gd name="connsiteY4" fmla="*/ 0 h 5924592"/>
              <a:gd name="connsiteX0" fmla="*/ 463 w 7813366"/>
              <a:gd name="connsiteY0" fmla="*/ 0 h 5924592"/>
              <a:gd name="connsiteX1" fmla="*/ 7813366 w 7813366"/>
              <a:gd name="connsiteY1" fmla="*/ 9935 h 5924592"/>
              <a:gd name="connsiteX2" fmla="*/ 2858431 w 7813366"/>
              <a:gd name="connsiteY2" fmla="*/ 5924592 h 5924592"/>
              <a:gd name="connsiteX3" fmla="*/ 17536 w 7813366"/>
              <a:gd name="connsiteY3" fmla="*/ 5913305 h 5924592"/>
              <a:gd name="connsiteX4" fmla="*/ 463 w 7813366"/>
              <a:gd name="connsiteY4" fmla="*/ 0 h 5924592"/>
              <a:gd name="connsiteX0" fmla="*/ 463 w 7813366"/>
              <a:gd name="connsiteY0" fmla="*/ 0 h 5914657"/>
              <a:gd name="connsiteX1" fmla="*/ 7813366 w 7813366"/>
              <a:gd name="connsiteY1" fmla="*/ 9935 h 5914657"/>
              <a:gd name="connsiteX2" fmla="*/ 2865884 w 7813366"/>
              <a:gd name="connsiteY2" fmla="*/ 5914657 h 5914657"/>
              <a:gd name="connsiteX3" fmla="*/ 17536 w 7813366"/>
              <a:gd name="connsiteY3" fmla="*/ 5913305 h 5914657"/>
              <a:gd name="connsiteX4" fmla="*/ 463 w 7813366"/>
              <a:gd name="connsiteY4" fmla="*/ 0 h 5914657"/>
              <a:gd name="connsiteX0" fmla="*/ 7769 w 7795830"/>
              <a:gd name="connsiteY0" fmla="*/ 34774 h 5904722"/>
              <a:gd name="connsiteX1" fmla="*/ 7795830 w 7795830"/>
              <a:gd name="connsiteY1" fmla="*/ 0 h 5904722"/>
              <a:gd name="connsiteX2" fmla="*/ 2848348 w 7795830"/>
              <a:gd name="connsiteY2" fmla="*/ 5904722 h 5904722"/>
              <a:gd name="connsiteX3" fmla="*/ 0 w 7795830"/>
              <a:gd name="connsiteY3" fmla="*/ 5903370 h 5904722"/>
              <a:gd name="connsiteX4" fmla="*/ 7769 w 7795830"/>
              <a:gd name="connsiteY4" fmla="*/ 34774 h 5904722"/>
              <a:gd name="connsiteX0" fmla="*/ 998 w 7798995"/>
              <a:gd name="connsiteY0" fmla="*/ 0 h 5914657"/>
              <a:gd name="connsiteX1" fmla="*/ 7798995 w 7798995"/>
              <a:gd name="connsiteY1" fmla="*/ 9935 h 5914657"/>
              <a:gd name="connsiteX2" fmla="*/ 2851513 w 7798995"/>
              <a:gd name="connsiteY2" fmla="*/ 5914657 h 5914657"/>
              <a:gd name="connsiteX3" fmla="*/ 3165 w 7798995"/>
              <a:gd name="connsiteY3" fmla="*/ 5913305 h 5914657"/>
              <a:gd name="connsiteX4" fmla="*/ 998 w 7798995"/>
              <a:gd name="connsiteY4" fmla="*/ 0 h 5914657"/>
              <a:gd name="connsiteX0" fmla="*/ 1241 w 7799238"/>
              <a:gd name="connsiteY0" fmla="*/ 0 h 5915789"/>
              <a:gd name="connsiteX1" fmla="*/ 7799238 w 7799238"/>
              <a:gd name="connsiteY1" fmla="*/ 9935 h 5915789"/>
              <a:gd name="connsiteX2" fmla="*/ 2851756 w 7799238"/>
              <a:gd name="connsiteY2" fmla="*/ 5914657 h 5915789"/>
              <a:gd name="connsiteX3" fmla="*/ 924 w 7799238"/>
              <a:gd name="connsiteY3" fmla="*/ 5915789 h 5915789"/>
              <a:gd name="connsiteX4" fmla="*/ 1241 w 7799238"/>
              <a:gd name="connsiteY4" fmla="*/ 0 h 5915789"/>
              <a:gd name="connsiteX0" fmla="*/ 1241 w 7811661"/>
              <a:gd name="connsiteY0" fmla="*/ 2 h 5915791"/>
              <a:gd name="connsiteX1" fmla="*/ 7811661 w 7811661"/>
              <a:gd name="connsiteY1" fmla="*/ 0 h 5915791"/>
              <a:gd name="connsiteX2" fmla="*/ 2851756 w 7811661"/>
              <a:gd name="connsiteY2" fmla="*/ 5914659 h 5915791"/>
              <a:gd name="connsiteX3" fmla="*/ 924 w 7811661"/>
              <a:gd name="connsiteY3" fmla="*/ 5915791 h 5915791"/>
              <a:gd name="connsiteX4" fmla="*/ 1241 w 7811661"/>
              <a:gd name="connsiteY4" fmla="*/ 2 h 5915791"/>
              <a:gd name="connsiteX0" fmla="*/ 14 w 8714809"/>
              <a:gd name="connsiteY0" fmla="*/ 2 h 5915791"/>
              <a:gd name="connsiteX1" fmla="*/ 8714809 w 8714809"/>
              <a:gd name="connsiteY1" fmla="*/ 0 h 5915791"/>
              <a:gd name="connsiteX2" fmla="*/ 3754904 w 8714809"/>
              <a:gd name="connsiteY2" fmla="*/ 5914659 h 5915791"/>
              <a:gd name="connsiteX3" fmla="*/ 904072 w 8714809"/>
              <a:gd name="connsiteY3" fmla="*/ 5915791 h 5915791"/>
              <a:gd name="connsiteX4" fmla="*/ 14 w 8714809"/>
              <a:gd name="connsiteY4" fmla="*/ 2 h 5915791"/>
              <a:gd name="connsiteX0" fmla="*/ 2801 w 8717596"/>
              <a:gd name="connsiteY0" fmla="*/ 2 h 5918275"/>
              <a:gd name="connsiteX1" fmla="*/ 8717596 w 8717596"/>
              <a:gd name="connsiteY1" fmla="*/ 0 h 5918275"/>
              <a:gd name="connsiteX2" fmla="*/ 3757691 w 8717596"/>
              <a:gd name="connsiteY2" fmla="*/ 5914659 h 5918275"/>
              <a:gd name="connsiteX3" fmla="*/ 0 w 8717596"/>
              <a:gd name="connsiteY3" fmla="*/ 5918275 h 5918275"/>
              <a:gd name="connsiteX4" fmla="*/ 2801 w 8717596"/>
              <a:gd name="connsiteY4" fmla="*/ 2 h 5918275"/>
              <a:gd name="connsiteX0" fmla="*/ 956867 w 8717596"/>
              <a:gd name="connsiteY0" fmla="*/ 247324 h 5918275"/>
              <a:gd name="connsiteX1" fmla="*/ 8717596 w 8717596"/>
              <a:gd name="connsiteY1" fmla="*/ 0 h 5918275"/>
              <a:gd name="connsiteX2" fmla="*/ 3757691 w 8717596"/>
              <a:gd name="connsiteY2" fmla="*/ 5914659 h 5918275"/>
              <a:gd name="connsiteX3" fmla="*/ 0 w 8717596"/>
              <a:gd name="connsiteY3" fmla="*/ 5918275 h 5918275"/>
              <a:gd name="connsiteX4" fmla="*/ 956867 w 8717596"/>
              <a:gd name="connsiteY4" fmla="*/ 247324 h 5918275"/>
              <a:gd name="connsiteX0" fmla="*/ 921532 w 8717596"/>
              <a:gd name="connsiteY0" fmla="*/ 0 h 5927105"/>
              <a:gd name="connsiteX1" fmla="*/ 8717596 w 8717596"/>
              <a:gd name="connsiteY1" fmla="*/ 8830 h 5927105"/>
              <a:gd name="connsiteX2" fmla="*/ 3757691 w 8717596"/>
              <a:gd name="connsiteY2" fmla="*/ 5923489 h 5927105"/>
              <a:gd name="connsiteX3" fmla="*/ 0 w 8717596"/>
              <a:gd name="connsiteY3" fmla="*/ 5927105 h 5927105"/>
              <a:gd name="connsiteX4" fmla="*/ 921532 w 8717596"/>
              <a:gd name="connsiteY4" fmla="*/ 0 h 5927105"/>
              <a:gd name="connsiteX0" fmla="*/ 55 w 7796119"/>
              <a:gd name="connsiteY0" fmla="*/ 0 h 5923489"/>
              <a:gd name="connsiteX1" fmla="*/ 7796119 w 7796119"/>
              <a:gd name="connsiteY1" fmla="*/ 8830 h 5923489"/>
              <a:gd name="connsiteX2" fmla="*/ 2836214 w 7796119"/>
              <a:gd name="connsiteY2" fmla="*/ 5923489 h 5923489"/>
              <a:gd name="connsiteX3" fmla="*/ 226935 w 7796119"/>
              <a:gd name="connsiteY3" fmla="*/ 5052648 h 5923489"/>
              <a:gd name="connsiteX4" fmla="*/ 55 w 7796119"/>
              <a:gd name="connsiteY4" fmla="*/ 0 h 5923489"/>
              <a:gd name="connsiteX0" fmla="*/ 767 w 7796831"/>
              <a:gd name="connsiteY0" fmla="*/ 0 h 5935938"/>
              <a:gd name="connsiteX1" fmla="*/ 7796831 w 7796831"/>
              <a:gd name="connsiteY1" fmla="*/ 8830 h 5935938"/>
              <a:gd name="connsiteX2" fmla="*/ 2836926 w 7796831"/>
              <a:gd name="connsiteY2" fmla="*/ 5923489 h 5935938"/>
              <a:gd name="connsiteX3" fmla="*/ 6799 w 7796831"/>
              <a:gd name="connsiteY3" fmla="*/ 5935938 h 5935938"/>
              <a:gd name="connsiteX4" fmla="*/ 767 w 7796831"/>
              <a:gd name="connsiteY4" fmla="*/ 0 h 5935938"/>
              <a:gd name="connsiteX0" fmla="*/ 203 w 7796267"/>
              <a:gd name="connsiteY0" fmla="*/ 0 h 5923489"/>
              <a:gd name="connsiteX1" fmla="*/ 7796267 w 7796267"/>
              <a:gd name="connsiteY1" fmla="*/ 8830 h 5923489"/>
              <a:gd name="connsiteX2" fmla="*/ 2836362 w 7796267"/>
              <a:gd name="connsiteY2" fmla="*/ 5923489 h 5923489"/>
              <a:gd name="connsiteX3" fmla="*/ 53441 w 7796267"/>
              <a:gd name="connsiteY3" fmla="*/ 5839052 h 5923489"/>
              <a:gd name="connsiteX4" fmla="*/ 203 w 7796267"/>
              <a:gd name="connsiteY4" fmla="*/ 0 h 5923489"/>
              <a:gd name="connsiteX0" fmla="*/ 767 w 7796831"/>
              <a:gd name="connsiteY0" fmla="*/ 0 h 5923516"/>
              <a:gd name="connsiteX1" fmla="*/ 7796831 w 7796831"/>
              <a:gd name="connsiteY1" fmla="*/ 8830 h 5923516"/>
              <a:gd name="connsiteX2" fmla="*/ 2836926 w 7796831"/>
              <a:gd name="connsiteY2" fmla="*/ 5923489 h 5923516"/>
              <a:gd name="connsiteX3" fmla="*/ 6798 w 7796831"/>
              <a:gd name="connsiteY3" fmla="*/ 5923516 h 5923516"/>
              <a:gd name="connsiteX4" fmla="*/ 767 w 7796831"/>
              <a:gd name="connsiteY4" fmla="*/ 0 h 592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6831" h="5923516">
                <a:moveTo>
                  <a:pt x="767" y="0"/>
                </a:moveTo>
                <a:lnTo>
                  <a:pt x="7796831" y="8830"/>
                </a:lnTo>
                <a:lnTo>
                  <a:pt x="2836926" y="5923489"/>
                </a:lnTo>
                <a:lnTo>
                  <a:pt x="6798" y="5923516"/>
                </a:lnTo>
                <a:cubicBezTo>
                  <a:pt x="10967" y="3399456"/>
                  <a:pt x="-3402" y="2524060"/>
                  <a:pt x="7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03024" rtl="0" eaLnBrk="1" latinLnBrk="0" hangingPunct="1">
              <a:defRPr sz="1778" kern="1200">
                <a:solidFill>
                  <a:schemeClr val="tx1"/>
                </a:solidFill>
                <a:latin typeface="+mn-lt"/>
                <a:ea typeface="+mn-ea"/>
                <a:cs typeface="+mn-cs"/>
              </a:defRPr>
            </a:lvl1pPr>
            <a:lvl2pPr marL="451513" algn="l" defTabSz="903024" rtl="0" eaLnBrk="1" latinLnBrk="0" hangingPunct="1">
              <a:defRPr sz="1778" kern="1200">
                <a:solidFill>
                  <a:schemeClr val="tx1"/>
                </a:solidFill>
                <a:latin typeface="+mn-lt"/>
                <a:ea typeface="+mn-ea"/>
                <a:cs typeface="+mn-cs"/>
              </a:defRPr>
            </a:lvl2pPr>
            <a:lvl3pPr marL="903024" algn="l" defTabSz="903024" rtl="0" eaLnBrk="1" latinLnBrk="0" hangingPunct="1">
              <a:defRPr sz="1778" kern="1200">
                <a:solidFill>
                  <a:schemeClr val="tx1"/>
                </a:solidFill>
                <a:latin typeface="+mn-lt"/>
                <a:ea typeface="+mn-ea"/>
                <a:cs typeface="+mn-cs"/>
              </a:defRPr>
            </a:lvl3pPr>
            <a:lvl4pPr marL="1354537" algn="l" defTabSz="903024" rtl="0" eaLnBrk="1" latinLnBrk="0" hangingPunct="1">
              <a:defRPr sz="1778" kern="1200">
                <a:solidFill>
                  <a:schemeClr val="tx1"/>
                </a:solidFill>
                <a:latin typeface="+mn-lt"/>
                <a:ea typeface="+mn-ea"/>
                <a:cs typeface="+mn-cs"/>
              </a:defRPr>
            </a:lvl4pPr>
            <a:lvl5pPr marL="1806050" algn="l" defTabSz="903024" rtl="0" eaLnBrk="1" latinLnBrk="0" hangingPunct="1">
              <a:defRPr sz="1778" kern="1200">
                <a:solidFill>
                  <a:schemeClr val="tx1"/>
                </a:solidFill>
                <a:latin typeface="+mn-lt"/>
                <a:ea typeface="+mn-ea"/>
                <a:cs typeface="+mn-cs"/>
              </a:defRPr>
            </a:lvl5pPr>
            <a:lvl6pPr marL="2257561" algn="l" defTabSz="903024" rtl="0" eaLnBrk="1" latinLnBrk="0" hangingPunct="1">
              <a:defRPr sz="1778" kern="1200">
                <a:solidFill>
                  <a:schemeClr val="tx1"/>
                </a:solidFill>
                <a:latin typeface="+mn-lt"/>
                <a:ea typeface="+mn-ea"/>
                <a:cs typeface="+mn-cs"/>
              </a:defRPr>
            </a:lvl6pPr>
            <a:lvl7pPr marL="2709074" algn="l" defTabSz="903024" rtl="0" eaLnBrk="1" latinLnBrk="0" hangingPunct="1">
              <a:defRPr sz="1778" kern="1200">
                <a:solidFill>
                  <a:schemeClr val="tx1"/>
                </a:solidFill>
                <a:latin typeface="+mn-lt"/>
                <a:ea typeface="+mn-ea"/>
                <a:cs typeface="+mn-cs"/>
              </a:defRPr>
            </a:lvl7pPr>
            <a:lvl8pPr marL="3160586" algn="l" defTabSz="903024" rtl="0" eaLnBrk="1" latinLnBrk="0" hangingPunct="1">
              <a:defRPr sz="1778" kern="1200">
                <a:solidFill>
                  <a:schemeClr val="tx1"/>
                </a:solidFill>
                <a:latin typeface="+mn-lt"/>
                <a:ea typeface="+mn-ea"/>
                <a:cs typeface="+mn-cs"/>
              </a:defRPr>
            </a:lvl8pPr>
            <a:lvl9pPr marL="3612099" algn="l" defTabSz="903024" rtl="0" eaLnBrk="1" latinLnBrk="0" hangingPunct="1">
              <a:defRPr sz="1778" kern="1200">
                <a:solidFill>
                  <a:schemeClr val="tx1"/>
                </a:solidFill>
                <a:latin typeface="+mn-lt"/>
                <a:ea typeface="+mn-ea"/>
                <a:cs typeface="+mn-cs"/>
              </a:defRPr>
            </a:lvl9pPr>
          </a:lstStyle>
          <a:p>
            <a:pPr algn="ctr"/>
            <a:endParaRPr lang="en-GB" sz="2646">
              <a:solidFill>
                <a:schemeClr val="bg1"/>
              </a:solidFill>
            </a:endParaRPr>
          </a:p>
        </p:txBody>
      </p:sp>
      <p:pic>
        <p:nvPicPr>
          <p:cNvPr id="15" name="Picture 14" descr="Background pattern&#10;&#10;Description automatically generated with low confidence">
            <a:extLst>
              <a:ext uri="{FF2B5EF4-FFF2-40B4-BE49-F238E27FC236}">
                <a16:creationId xmlns:a16="http://schemas.microsoft.com/office/drawing/2014/main" id="{437E2547-1427-9842-8465-A9EF1B1F2E1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72" y="5248880"/>
            <a:ext cx="7252044" cy="2310287"/>
          </a:xfrm>
          <a:prstGeom prst="rect">
            <a:avLst/>
          </a:prstGeom>
        </p:spPr>
      </p:pic>
      <p:pic>
        <p:nvPicPr>
          <p:cNvPr id="9" name="Picture 8">
            <a:extLst>
              <a:ext uri="{FF2B5EF4-FFF2-40B4-BE49-F238E27FC236}">
                <a16:creationId xmlns:a16="http://schemas.microsoft.com/office/drawing/2014/main" id="{81EC377B-894D-6C4A-B3C9-225CD58AD27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46906" y="688347"/>
            <a:ext cx="3018234" cy="6182985"/>
          </a:xfrm>
          <a:prstGeom prst="rect">
            <a:avLst/>
          </a:prstGeom>
        </p:spPr>
      </p:pic>
      <p:pic>
        <p:nvPicPr>
          <p:cNvPr id="11" name="Picture 10">
            <a:extLst>
              <a:ext uri="{FF2B5EF4-FFF2-40B4-BE49-F238E27FC236}">
                <a16:creationId xmlns:a16="http://schemas.microsoft.com/office/drawing/2014/main" id="{EF741FF6-73C2-1A48-83ED-0F2E5C281E0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403824" y="1387762"/>
            <a:ext cx="2704396" cy="4784153"/>
          </a:xfrm>
          <a:prstGeom prst="rect">
            <a:avLst/>
          </a:prstGeom>
        </p:spPr>
      </p:pic>
      <p:sp>
        <p:nvSpPr>
          <p:cNvPr id="12" name="Title 3">
            <a:extLst>
              <a:ext uri="{FF2B5EF4-FFF2-40B4-BE49-F238E27FC236}">
                <a16:creationId xmlns:a16="http://schemas.microsoft.com/office/drawing/2014/main" id="{9A2C4EA6-AF40-E44B-A632-FC11F3F6B7CD}"/>
              </a:ext>
            </a:extLst>
          </p:cNvPr>
          <p:cNvSpPr txBox="1">
            <a:spLocks/>
          </p:cNvSpPr>
          <p:nvPr/>
        </p:nvSpPr>
        <p:spPr>
          <a:xfrm>
            <a:off x="263522" y="343069"/>
            <a:ext cx="8587904" cy="1231234"/>
          </a:xfrm>
          <a:prstGeom prst="rect">
            <a:avLst/>
          </a:prstGeom>
        </p:spPr>
        <p:txBody>
          <a:bodyPr wrap="square" lIns="0" tIns="0" rIns="0" bIns="0" anchor="t">
            <a:spAutoFit/>
          </a:bodyPr>
          <a:lstStyle>
            <a:defPPr>
              <a:defRPr lang="en-US"/>
            </a:defPPr>
            <a:lvl1pPr marL="0" algn="l" defTabSz="903024" rtl="0" eaLnBrk="1" latinLnBrk="0" hangingPunct="1">
              <a:defRPr sz="1778" kern="1200">
                <a:solidFill>
                  <a:schemeClr val="tx1"/>
                </a:solidFill>
                <a:latin typeface="+mn-lt"/>
                <a:ea typeface="+mn-ea"/>
                <a:cs typeface="+mn-cs"/>
              </a:defRPr>
            </a:lvl1pPr>
            <a:lvl2pPr marL="451513" algn="l" defTabSz="903024" rtl="0" eaLnBrk="1" latinLnBrk="0" hangingPunct="1">
              <a:defRPr sz="1778" kern="1200">
                <a:solidFill>
                  <a:schemeClr val="tx1"/>
                </a:solidFill>
                <a:latin typeface="+mn-lt"/>
                <a:ea typeface="+mn-ea"/>
                <a:cs typeface="+mn-cs"/>
              </a:defRPr>
            </a:lvl2pPr>
            <a:lvl3pPr marL="903024" algn="l" defTabSz="903024" rtl="0" eaLnBrk="1" latinLnBrk="0" hangingPunct="1">
              <a:defRPr sz="1778" kern="1200">
                <a:solidFill>
                  <a:schemeClr val="tx1"/>
                </a:solidFill>
                <a:latin typeface="+mn-lt"/>
                <a:ea typeface="+mn-ea"/>
                <a:cs typeface="+mn-cs"/>
              </a:defRPr>
            </a:lvl3pPr>
            <a:lvl4pPr marL="1354537" algn="l" defTabSz="903024" rtl="0" eaLnBrk="1" latinLnBrk="0" hangingPunct="1">
              <a:defRPr sz="1778" kern="1200">
                <a:solidFill>
                  <a:schemeClr val="tx1"/>
                </a:solidFill>
                <a:latin typeface="+mn-lt"/>
                <a:ea typeface="+mn-ea"/>
                <a:cs typeface="+mn-cs"/>
              </a:defRPr>
            </a:lvl4pPr>
            <a:lvl5pPr marL="1806050" algn="l" defTabSz="903024" rtl="0" eaLnBrk="1" latinLnBrk="0" hangingPunct="1">
              <a:defRPr sz="1778" kern="1200">
                <a:solidFill>
                  <a:schemeClr val="tx1"/>
                </a:solidFill>
                <a:latin typeface="+mn-lt"/>
                <a:ea typeface="+mn-ea"/>
                <a:cs typeface="+mn-cs"/>
              </a:defRPr>
            </a:lvl5pPr>
            <a:lvl6pPr marL="2257561" algn="l" defTabSz="903024" rtl="0" eaLnBrk="1" latinLnBrk="0" hangingPunct="1">
              <a:defRPr sz="1778" kern="1200">
                <a:solidFill>
                  <a:schemeClr val="tx1"/>
                </a:solidFill>
                <a:latin typeface="+mn-lt"/>
                <a:ea typeface="+mn-ea"/>
                <a:cs typeface="+mn-cs"/>
              </a:defRPr>
            </a:lvl6pPr>
            <a:lvl7pPr marL="2709074" algn="l" defTabSz="903024" rtl="0" eaLnBrk="1" latinLnBrk="0" hangingPunct="1">
              <a:defRPr sz="1778" kern="1200">
                <a:solidFill>
                  <a:schemeClr val="tx1"/>
                </a:solidFill>
                <a:latin typeface="+mn-lt"/>
                <a:ea typeface="+mn-ea"/>
                <a:cs typeface="+mn-cs"/>
              </a:defRPr>
            </a:lvl7pPr>
            <a:lvl8pPr marL="3160586" algn="l" defTabSz="903024" rtl="0" eaLnBrk="1" latinLnBrk="0" hangingPunct="1">
              <a:defRPr sz="1778" kern="1200">
                <a:solidFill>
                  <a:schemeClr val="tx1"/>
                </a:solidFill>
                <a:latin typeface="+mn-lt"/>
                <a:ea typeface="+mn-ea"/>
                <a:cs typeface="+mn-cs"/>
              </a:defRPr>
            </a:lvl8pPr>
            <a:lvl9pPr marL="3612099" algn="l" defTabSz="903024" rtl="0" eaLnBrk="1" latinLnBrk="0" hangingPunct="1">
              <a:defRPr sz="1778" kern="1200">
                <a:solidFill>
                  <a:schemeClr val="tx1"/>
                </a:solidFill>
                <a:latin typeface="+mn-lt"/>
                <a:ea typeface="+mn-ea"/>
                <a:cs typeface="+mn-cs"/>
              </a:defRPr>
            </a:lvl9pPr>
          </a:lstStyle>
          <a:p>
            <a:pPr>
              <a:spcBef>
                <a:spcPts val="600"/>
              </a:spcBef>
            </a:pPr>
            <a:r>
              <a:rPr lang="en-GB" sz="5400" dirty="0">
                <a:solidFill>
                  <a:srgbClr val="16316F"/>
                </a:solidFill>
                <a:latin typeface="Impact"/>
              </a:rPr>
              <a:t>The Digital Journey to Tennis!</a:t>
            </a:r>
          </a:p>
          <a:p>
            <a:pPr>
              <a:spcBef>
                <a:spcPts val="1200"/>
              </a:spcBef>
            </a:pPr>
            <a:endParaRPr lang="en-GB" sz="1601" dirty="0">
              <a:solidFill>
                <a:srgbClr val="16316F"/>
              </a:solidFill>
              <a:latin typeface="Arial"/>
              <a:cs typeface="Arial"/>
            </a:endParaRPr>
          </a:p>
        </p:txBody>
      </p:sp>
      <p:sp>
        <p:nvSpPr>
          <p:cNvPr id="3" name="TextBox 2">
            <a:extLst>
              <a:ext uri="{FF2B5EF4-FFF2-40B4-BE49-F238E27FC236}">
                <a16:creationId xmlns:a16="http://schemas.microsoft.com/office/drawing/2014/main" id="{8E2D1C4A-FDF8-5B96-E8FE-0C01F808989B}"/>
              </a:ext>
            </a:extLst>
          </p:cNvPr>
          <p:cNvSpPr txBox="1"/>
          <p:nvPr/>
        </p:nvSpPr>
        <p:spPr>
          <a:xfrm>
            <a:off x="357486" y="1889133"/>
            <a:ext cx="5268614" cy="4625324"/>
          </a:xfrm>
          <a:prstGeom prst="rect">
            <a:avLst/>
          </a:prstGeom>
          <a:noFill/>
        </p:spPr>
        <p:txBody>
          <a:bodyPr rot="0" spcFirstLastPara="0" vertOverflow="overflow" horzOverflow="overflow" vert="horz" wrap="square" lIns="100793" tIns="50397" rIns="100793" bIns="50397" numCol="1" spcCol="0" rtlCol="0" fromWordArt="0" anchor="t" anchorCtr="0" forceAA="0" compatLnSpc="1">
            <a:prstTxWarp prst="textNoShape">
              <a:avLst/>
            </a:prstTxWarp>
            <a:spAutoFit/>
          </a:bodyPr>
          <a:lstStyle>
            <a:defPPr>
              <a:defRPr lang="en-US"/>
            </a:defPPr>
            <a:lvl1pPr marL="0" algn="l" defTabSz="903024" rtl="0" eaLnBrk="1" latinLnBrk="0" hangingPunct="1">
              <a:defRPr sz="1778" kern="1200">
                <a:solidFill>
                  <a:schemeClr val="tx1"/>
                </a:solidFill>
                <a:latin typeface="+mn-lt"/>
                <a:ea typeface="+mn-ea"/>
                <a:cs typeface="+mn-cs"/>
              </a:defRPr>
            </a:lvl1pPr>
            <a:lvl2pPr marL="451513" algn="l" defTabSz="903024" rtl="0" eaLnBrk="1" latinLnBrk="0" hangingPunct="1">
              <a:defRPr sz="1778" kern="1200">
                <a:solidFill>
                  <a:schemeClr val="tx1"/>
                </a:solidFill>
                <a:latin typeface="+mn-lt"/>
                <a:ea typeface="+mn-ea"/>
                <a:cs typeface="+mn-cs"/>
              </a:defRPr>
            </a:lvl2pPr>
            <a:lvl3pPr marL="903024" algn="l" defTabSz="903024" rtl="0" eaLnBrk="1" latinLnBrk="0" hangingPunct="1">
              <a:defRPr sz="1778" kern="1200">
                <a:solidFill>
                  <a:schemeClr val="tx1"/>
                </a:solidFill>
                <a:latin typeface="+mn-lt"/>
                <a:ea typeface="+mn-ea"/>
                <a:cs typeface="+mn-cs"/>
              </a:defRPr>
            </a:lvl3pPr>
            <a:lvl4pPr marL="1354537" algn="l" defTabSz="903024" rtl="0" eaLnBrk="1" latinLnBrk="0" hangingPunct="1">
              <a:defRPr sz="1778" kern="1200">
                <a:solidFill>
                  <a:schemeClr val="tx1"/>
                </a:solidFill>
                <a:latin typeface="+mn-lt"/>
                <a:ea typeface="+mn-ea"/>
                <a:cs typeface="+mn-cs"/>
              </a:defRPr>
            </a:lvl4pPr>
            <a:lvl5pPr marL="1806050" algn="l" defTabSz="903024" rtl="0" eaLnBrk="1" latinLnBrk="0" hangingPunct="1">
              <a:defRPr sz="1778" kern="1200">
                <a:solidFill>
                  <a:schemeClr val="tx1"/>
                </a:solidFill>
                <a:latin typeface="+mn-lt"/>
                <a:ea typeface="+mn-ea"/>
                <a:cs typeface="+mn-cs"/>
              </a:defRPr>
            </a:lvl5pPr>
            <a:lvl6pPr marL="2257561" algn="l" defTabSz="903024" rtl="0" eaLnBrk="1" latinLnBrk="0" hangingPunct="1">
              <a:defRPr sz="1778" kern="1200">
                <a:solidFill>
                  <a:schemeClr val="tx1"/>
                </a:solidFill>
                <a:latin typeface="+mn-lt"/>
                <a:ea typeface="+mn-ea"/>
                <a:cs typeface="+mn-cs"/>
              </a:defRPr>
            </a:lvl6pPr>
            <a:lvl7pPr marL="2709074" algn="l" defTabSz="903024" rtl="0" eaLnBrk="1" latinLnBrk="0" hangingPunct="1">
              <a:defRPr sz="1778" kern="1200">
                <a:solidFill>
                  <a:schemeClr val="tx1"/>
                </a:solidFill>
                <a:latin typeface="+mn-lt"/>
                <a:ea typeface="+mn-ea"/>
                <a:cs typeface="+mn-cs"/>
              </a:defRPr>
            </a:lvl7pPr>
            <a:lvl8pPr marL="3160586" algn="l" defTabSz="903024" rtl="0" eaLnBrk="1" latinLnBrk="0" hangingPunct="1">
              <a:defRPr sz="1778" kern="1200">
                <a:solidFill>
                  <a:schemeClr val="tx1"/>
                </a:solidFill>
                <a:latin typeface="+mn-lt"/>
                <a:ea typeface="+mn-ea"/>
                <a:cs typeface="+mn-cs"/>
              </a:defRPr>
            </a:lvl8pPr>
            <a:lvl9pPr marL="3612099" algn="l" defTabSz="903024" rtl="0" eaLnBrk="1" latinLnBrk="0" hangingPunct="1">
              <a:defRPr sz="1778" kern="1200">
                <a:solidFill>
                  <a:schemeClr val="tx1"/>
                </a:solidFill>
                <a:latin typeface="+mn-lt"/>
                <a:ea typeface="+mn-ea"/>
                <a:cs typeface="+mn-cs"/>
              </a:defRPr>
            </a:lvl9pPr>
          </a:lstStyle>
          <a:p>
            <a:pPr marL="314982" indent="-314982">
              <a:lnSpc>
                <a:spcPct val="150000"/>
              </a:lnSpc>
              <a:buFont typeface="Arial"/>
              <a:buChar char="•"/>
            </a:pPr>
            <a:r>
              <a:rPr lang="en-GB" sz="1984" b="1" dirty="0">
                <a:solidFill>
                  <a:srgbClr val="002060"/>
                </a:solidFill>
              </a:rPr>
              <a:t>Web Based – and now App based!</a:t>
            </a:r>
          </a:p>
          <a:p>
            <a:pPr marL="314982" indent="-314982">
              <a:lnSpc>
                <a:spcPct val="150000"/>
              </a:lnSpc>
              <a:buFont typeface="Arial"/>
              <a:buChar char="•"/>
            </a:pPr>
            <a:r>
              <a:rPr lang="en-GB" sz="1984" b="1" dirty="0">
                <a:solidFill>
                  <a:srgbClr val="002060"/>
                </a:solidFill>
              </a:rPr>
              <a:t>Book a court in as little as four clicks.</a:t>
            </a:r>
            <a:endParaRPr lang="en-GB" sz="1984" b="1" dirty="0">
              <a:solidFill>
                <a:srgbClr val="002060"/>
              </a:solidFill>
              <a:cs typeface="Arial"/>
            </a:endParaRPr>
          </a:p>
          <a:p>
            <a:pPr marL="314982" indent="-314982">
              <a:lnSpc>
                <a:spcPct val="150000"/>
              </a:lnSpc>
              <a:buFont typeface="Arial"/>
              <a:buChar char="•"/>
            </a:pPr>
            <a:r>
              <a:rPr lang="en-GB" sz="1984" b="1" dirty="0">
                <a:solidFill>
                  <a:srgbClr val="002060"/>
                </a:solidFill>
                <a:cs typeface="Arial"/>
              </a:rPr>
              <a:t>Use </a:t>
            </a:r>
            <a:r>
              <a:rPr lang="en-GB" sz="1984" b="1" dirty="0" err="1">
                <a:solidFill>
                  <a:srgbClr val="002060"/>
                </a:solidFill>
                <a:cs typeface="Arial"/>
              </a:rPr>
              <a:t>FaceID</a:t>
            </a:r>
            <a:r>
              <a:rPr lang="en-GB" sz="1984" b="1" dirty="0">
                <a:solidFill>
                  <a:srgbClr val="002060"/>
                </a:solidFill>
                <a:cs typeface="Arial"/>
              </a:rPr>
              <a:t> to login smoothly</a:t>
            </a:r>
            <a:endParaRPr lang="en-GB" sz="1984" b="1" dirty="0">
              <a:solidFill>
                <a:srgbClr val="002060"/>
              </a:solidFill>
              <a:ea typeface="+mn-lt"/>
              <a:cs typeface="+mn-lt"/>
            </a:endParaRPr>
          </a:p>
          <a:p>
            <a:pPr marL="314982" indent="-314982">
              <a:lnSpc>
                <a:spcPct val="150000"/>
              </a:lnSpc>
              <a:buFont typeface="Arial"/>
              <a:buChar char="•"/>
            </a:pPr>
            <a:r>
              <a:rPr lang="en-GB" sz="1984" b="1" dirty="0" err="1">
                <a:solidFill>
                  <a:srgbClr val="002060"/>
                </a:solidFill>
                <a:ea typeface="+mn-lt"/>
                <a:cs typeface="+mn-lt"/>
              </a:rPr>
              <a:t>ApplePay</a:t>
            </a:r>
            <a:r>
              <a:rPr lang="en-GB" sz="1984" b="1" dirty="0">
                <a:solidFill>
                  <a:srgbClr val="002060"/>
                </a:solidFill>
                <a:ea typeface="+mn-lt"/>
                <a:cs typeface="+mn-lt"/>
              </a:rPr>
              <a:t> and Google Pay. make checkout </a:t>
            </a:r>
            <a:r>
              <a:rPr lang="en-GB" sz="1984" b="1" dirty="0" err="1">
                <a:solidFill>
                  <a:srgbClr val="002060"/>
                </a:solidFill>
                <a:ea typeface="+mn-lt"/>
                <a:cs typeface="+mn-lt"/>
              </a:rPr>
              <a:t>seemless</a:t>
            </a:r>
            <a:r>
              <a:rPr lang="en-GB" sz="1984" b="1" dirty="0">
                <a:solidFill>
                  <a:srgbClr val="002060"/>
                </a:solidFill>
                <a:ea typeface="+mn-lt"/>
                <a:cs typeface="+mn-lt"/>
              </a:rPr>
              <a:t>.</a:t>
            </a:r>
            <a:endParaRPr lang="en-GB" sz="1984" b="1" dirty="0">
              <a:solidFill>
                <a:srgbClr val="002060"/>
              </a:solidFill>
              <a:cs typeface="Arial"/>
            </a:endParaRPr>
          </a:p>
          <a:p>
            <a:pPr marL="314982" indent="-314982">
              <a:lnSpc>
                <a:spcPct val="150000"/>
              </a:lnSpc>
              <a:buFont typeface="Arial"/>
              <a:buChar char="•"/>
            </a:pPr>
            <a:r>
              <a:rPr lang="en-GB" sz="1984" b="1" dirty="0">
                <a:solidFill>
                  <a:srgbClr val="002060"/>
                </a:solidFill>
                <a:cs typeface="Arial"/>
              </a:rPr>
              <a:t>Find a player by joining your local community.</a:t>
            </a:r>
          </a:p>
          <a:p>
            <a:pPr marL="314982" indent="-314982">
              <a:lnSpc>
                <a:spcPct val="150000"/>
              </a:lnSpc>
              <a:buFont typeface="Arial"/>
              <a:buChar char="•"/>
            </a:pPr>
            <a:r>
              <a:rPr lang="en-GB" sz="1984" b="1" dirty="0">
                <a:solidFill>
                  <a:srgbClr val="002060"/>
                </a:solidFill>
                <a:cs typeface="Arial"/>
              </a:rPr>
              <a:t>Quick link to recently booked venues for ease in re-booking.</a:t>
            </a:r>
          </a:p>
          <a:p>
            <a:pPr marL="314982" indent="-314982">
              <a:lnSpc>
                <a:spcPct val="150000"/>
              </a:lnSpc>
              <a:buFont typeface="Arial"/>
              <a:buChar char="•"/>
            </a:pPr>
            <a:r>
              <a:rPr lang="en-GB" sz="1984" b="1" dirty="0">
                <a:solidFill>
                  <a:srgbClr val="002060"/>
                </a:solidFill>
                <a:cs typeface="Arial"/>
              </a:rPr>
              <a:t>Quick link to nearby venues </a:t>
            </a:r>
          </a:p>
        </p:txBody>
      </p:sp>
      <p:pic>
        <p:nvPicPr>
          <p:cNvPr id="1026" name="Picture 2">
            <a:extLst>
              <a:ext uri="{FF2B5EF4-FFF2-40B4-BE49-F238E27FC236}">
                <a16:creationId xmlns:a16="http://schemas.microsoft.com/office/drawing/2014/main" id="{0C78F3E5-4247-2FFF-2DD4-1D0E836E42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4075" y="4013406"/>
            <a:ext cx="2872203" cy="2872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071532"/>
      </p:ext>
    </p:extLst>
  </p:cSld>
  <p:clrMapOvr>
    <a:masterClrMapping/>
  </p:clrMapOvr>
</p:sld>
</file>

<file path=ppt/theme/theme1.xml><?xml version="1.0" encoding="utf-8"?>
<a:theme xmlns:a="http://schemas.openxmlformats.org/drawingml/2006/main" name="LTA Core">
  <a:themeElements>
    <a:clrScheme name="LTA Core">
      <a:dk1>
        <a:sysClr val="windowText" lastClr="000000"/>
      </a:dk1>
      <a:lt1>
        <a:srgbClr val="FFFFFF"/>
      </a:lt1>
      <a:dk2>
        <a:srgbClr val="16316F"/>
      </a:dk2>
      <a:lt2>
        <a:srgbClr val="F2F2F2"/>
      </a:lt2>
      <a:accent1>
        <a:srgbClr val="1A7BC0"/>
      </a:accent1>
      <a:accent2>
        <a:srgbClr val="6EBA6F"/>
      </a:accent2>
      <a:accent3>
        <a:srgbClr val="16316F"/>
      </a:accent3>
      <a:accent4>
        <a:srgbClr val="18BAA4"/>
      </a:accent4>
      <a:accent5>
        <a:srgbClr val="6096BA"/>
      </a:accent5>
      <a:accent6>
        <a:srgbClr val="B1D239"/>
      </a:accent6>
      <a:hlink>
        <a:srgbClr val="16BDF1"/>
      </a:hlink>
      <a:folHlink>
        <a:srgbClr val="A585C5"/>
      </a:folHlink>
    </a:clrScheme>
    <a:fontScheme name="LTA">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lumMod val="75000"/>
            </a:schemeClr>
          </a:solidFill>
        </a:ln>
      </a:spPr>
      <a:bodyPr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b="1" dirty="0" err="1" smtClean="0">
            <a:solidFill>
              <a:schemeClr val="bg2"/>
            </a:solidFill>
          </a:defRPr>
        </a:defPPr>
      </a:lstStyle>
    </a:txDef>
  </a:objectDefaults>
  <a:extraClrSchemeLst/>
  <a:extLst>
    <a:ext uri="{05A4C25C-085E-4340-85A3-A5531E510DB2}">
      <thm15:themeFamily xmlns:thm15="http://schemas.microsoft.com/office/thememl/2012/main" name="Masterbrand PPT Template.pptx" id="{F0FD8743-E4E5-4666-94FC-E9013C9EC523}" vid="{8F770F59-73E5-4EB0-9CF4-5C0D83F67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f2b2d43-3a03-40a2-ba2a-bd7d42b28da6">
      <Terms xmlns="http://schemas.microsoft.com/office/infopath/2007/PartnerControls"/>
    </lcf76f155ced4ddcb4097134ff3c332f>
    <TaxCatchAll xmlns="3cb21b20-23ed-4e4d-bc2f-fc625bdec91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78E1C098B2A44BA1D56BC9A6627A83" ma:contentTypeVersion="11" ma:contentTypeDescription="Create a new document." ma:contentTypeScope="" ma:versionID="bf0dde4cd391c1c1a138851c8355692f">
  <xsd:schema xmlns:xsd="http://www.w3.org/2001/XMLSchema" xmlns:xs="http://www.w3.org/2001/XMLSchema" xmlns:p="http://schemas.microsoft.com/office/2006/metadata/properties" xmlns:ns2="4f2b2d43-3a03-40a2-ba2a-bd7d42b28da6" xmlns:ns3="3cb21b20-23ed-4e4d-bc2f-fc625bdec91b" targetNamespace="http://schemas.microsoft.com/office/2006/metadata/properties" ma:root="true" ma:fieldsID="28faa7d58c16228c105fe8287a6a28c4" ns2:_="" ns3:_="">
    <xsd:import namespace="4f2b2d43-3a03-40a2-ba2a-bd7d42b28da6"/>
    <xsd:import namespace="3cb21b20-23ed-4e4d-bc2f-fc625bdec91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2b2d43-3a03-40a2-ba2a-bd7d42b28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7202f26-92b6-481c-9882-c702962ed79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b21b20-23ed-4e4d-bc2f-fc625bdec91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bf0700-fa92-4285-9ab9-eafe66b6f87b}" ma:internalName="TaxCatchAll" ma:showField="CatchAllData" ma:web="3cb21b20-23ed-4e4d-bc2f-fc625bdec9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7E934-062B-4FA4-8AA7-2D955E6AF07C}">
  <ds:schemaRefs>
    <ds:schemaRef ds:uri="http://schemas.microsoft.com/office/2006/metadata/properties"/>
    <ds:schemaRef ds:uri="http://schemas.microsoft.com/office/infopath/2007/PartnerControls"/>
    <ds:schemaRef ds:uri="4f2b2d43-3a03-40a2-ba2a-bd7d42b28da6"/>
    <ds:schemaRef ds:uri="3cb21b20-23ed-4e4d-bc2f-fc625bdec91b"/>
  </ds:schemaRefs>
</ds:datastoreItem>
</file>

<file path=customXml/itemProps2.xml><?xml version="1.0" encoding="utf-8"?>
<ds:datastoreItem xmlns:ds="http://schemas.openxmlformats.org/officeDocument/2006/customXml" ds:itemID="{1EC92777-D70F-422D-A9C9-C713C107F023}">
  <ds:schemaRefs>
    <ds:schemaRef ds:uri="http://schemas.microsoft.com/sharepoint/v3/contenttype/forms"/>
  </ds:schemaRefs>
</ds:datastoreItem>
</file>

<file path=customXml/itemProps3.xml><?xml version="1.0" encoding="utf-8"?>
<ds:datastoreItem xmlns:ds="http://schemas.openxmlformats.org/officeDocument/2006/customXml" ds:itemID="{A4379873-6075-40AA-AD99-8DD4D5FBA8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2b2d43-3a03-40a2-ba2a-bd7d42b28da6"/>
    <ds:schemaRef ds:uri="3cb21b20-23ed-4e4d-bc2f-fc625bdec9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778</TotalTime>
  <Words>796</Words>
  <Application>Microsoft Office PowerPoint</Application>
  <PresentationFormat>Custom</PresentationFormat>
  <Paragraphs>120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Impact</vt:lpstr>
      <vt:lpstr>Calibri</vt:lpstr>
      <vt:lpstr>LTA Core</vt:lpstr>
      <vt:lpstr>PowerPoint Presentation</vt:lpstr>
      <vt:lpstr>PowerPoint Presentation</vt:lpstr>
      <vt:lpstr>Who plays tennis in parks?</vt:lpstr>
      <vt:lpstr>Park players are much more likely than club players to consider themselves beginners or improvers</vt:lpstr>
      <vt:lpstr>Most park players only play socially / informally – with family tennis relatively more important to them than club players</vt:lpstr>
      <vt:lpstr>For those who play in parks, the ability to socialise / play with people they know (friends and family) are more important motivators for increased play compared to club players.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LTA Powerpoint 26</dc:subject>
  <dc:creator>Stuart Maidment</dc:creator>
  <cp:lastModifiedBy>Stuart Maidment</cp:lastModifiedBy>
  <cp:revision>1</cp:revision>
  <dcterms:created xsi:type="dcterms:W3CDTF">2025-06-17T09:32:17Z</dcterms:created>
  <dcterms:modified xsi:type="dcterms:W3CDTF">2025-07-03T12:08:05Z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0x010100DC78E1C098B2A44BA1D56BC9A6627A83</vt:lpwstr>
  </property>
</Properties>
</file>